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66" r:id="rId17"/>
    <p:sldId id="275" r:id="rId18"/>
    <p:sldId id="267" r:id="rId19"/>
    <p:sldId id="268" r:id="rId20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258D2-3F13-4232-ACEF-72624A145F4B}" v="60" dt="2025-11-06T22:42:19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8" autoAdjust="0"/>
    <p:restoredTop sz="94660"/>
  </p:normalViewPr>
  <p:slideViewPr>
    <p:cSldViewPr snapToGrid="0">
      <p:cViewPr>
        <p:scale>
          <a:sx n="208" d="100"/>
          <a:sy n="208" d="100"/>
        </p:scale>
        <p:origin x="150" y="-3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Kumar" userId="327b8fab8174bea5" providerId="LiveId" clId="{78D955AC-680B-4E90-B644-63058F9C0DDC}"/>
    <pc:docChg chg="undo custSel addSld delSld modSld sldOrd">
      <pc:chgData name="Sara Kumar" userId="327b8fab8174bea5" providerId="LiveId" clId="{78D955AC-680B-4E90-B644-63058F9C0DDC}" dt="2025-11-06T22:49:09.839" v="4022" actId="478"/>
      <pc:docMkLst>
        <pc:docMk/>
      </pc:docMkLst>
      <pc:sldChg chg="modSp mod">
        <pc:chgData name="Sara Kumar" userId="327b8fab8174bea5" providerId="LiveId" clId="{78D955AC-680B-4E90-B644-63058F9C0DDC}" dt="2025-11-04T14:16:56.696" v="1167" actId="1076"/>
        <pc:sldMkLst>
          <pc:docMk/>
          <pc:sldMk cId="879055961" sldId="256"/>
        </pc:sldMkLst>
        <pc:spChg chg="mod">
          <ac:chgData name="Sara Kumar" userId="327b8fab8174bea5" providerId="LiveId" clId="{78D955AC-680B-4E90-B644-63058F9C0DDC}" dt="2025-11-04T14:16:24.172" v="1166" actId="14861"/>
          <ac:spMkLst>
            <pc:docMk/>
            <pc:sldMk cId="879055961" sldId="256"/>
            <ac:spMk id="7" creationId="{59EB9D75-2D02-CD6A-48CD-218310B97558}"/>
          </ac:spMkLst>
        </pc:spChg>
        <pc:spChg chg="mod">
          <ac:chgData name="Sara Kumar" userId="327b8fab8174bea5" providerId="LiveId" clId="{78D955AC-680B-4E90-B644-63058F9C0DDC}" dt="2025-11-04T14:16:56.696" v="1167" actId="1076"/>
          <ac:spMkLst>
            <pc:docMk/>
            <pc:sldMk cId="879055961" sldId="256"/>
            <ac:spMk id="9" creationId="{B0FA0612-D65F-34EE-8F31-8A84F878E812}"/>
          </ac:spMkLst>
        </pc:spChg>
      </pc:sldChg>
      <pc:sldChg chg="addSp delSp modSp mod">
        <pc:chgData name="Sara Kumar" userId="327b8fab8174bea5" providerId="LiveId" clId="{78D955AC-680B-4E90-B644-63058F9C0DDC}" dt="2025-11-04T14:25:05.493" v="1269" actId="14861"/>
        <pc:sldMkLst>
          <pc:docMk/>
          <pc:sldMk cId="1337986125" sldId="257"/>
        </pc:sldMkLst>
        <pc:spChg chg="add del mod">
          <ac:chgData name="Sara Kumar" userId="327b8fab8174bea5" providerId="LiveId" clId="{78D955AC-680B-4E90-B644-63058F9C0DDC}" dt="2025-11-04T14:25:05.493" v="1269" actId="14861"/>
          <ac:spMkLst>
            <pc:docMk/>
            <pc:sldMk cId="1337986125" sldId="257"/>
            <ac:spMk id="4" creationId="{0F9D54B9-02EC-6360-F32F-CC704623F41F}"/>
          </ac:spMkLst>
        </pc:spChg>
        <pc:spChg chg="add mod">
          <ac:chgData name="Sara Kumar" userId="327b8fab8174bea5" providerId="LiveId" clId="{78D955AC-680B-4E90-B644-63058F9C0DDC}" dt="2025-11-04T14:18:53.744" v="1217" actId="207"/>
          <ac:spMkLst>
            <pc:docMk/>
            <pc:sldMk cId="1337986125" sldId="257"/>
            <ac:spMk id="6" creationId="{C9836D64-C1DA-F5D9-5EA4-715210E7CF94}"/>
          </ac:spMkLst>
        </pc:spChg>
      </pc:sldChg>
      <pc:sldChg chg="addSp delSp modSp new mod">
        <pc:chgData name="Sara Kumar" userId="327b8fab8174bea5" providerId="LiveId" clId="{78D955AC-680B-4E90-B644-63058F9C0DDC}" dt="2025-11-02T00:28:53.810" v="378" actId="1035"/>
        <pc:sldMkLst>
          <pc:docMk/>
          <pc:sldMk cId="3265954873" sldId="258"/>
        </pc:sldMkLst>
        <pc:spChg chg="mod">
          <ac:chgData name="Sara Kumar" userId="327b8fab8174bea5" providerId="LiveId" clId="{78D955AC-680B-4E90-B644-63058F9C0DDC}" dt="2025-11-02T00:28:53.810" v="378" actId="1035"/>
          <ac:spMkLst>
            <pc:docMk/>
            <pc:sldMk cId="3265954873" sldId="258"/>
            <ac:spMk id="3" creationId="{F0CAC1E8-79E2-F372-67BE-67726DB9BD3E}"/>
          </ac:spMkLst>
        </pc:spChg>
        <pc:spChg chg="add mod">
          <ac:chgData name="Sara Kumar" userId="327b8fab8174bea5" providerId="LiveId" clId="{78D955AC-680B-4E90-B644-63058F9C0DDC}" dt="2025-11-02T00:28:42.708" v="375" actId="1036"/>
          <ac:spMkLst>
            <pc:docMk/>
            <pc:sldMk cId="3265954873" sldId="258"/>
            <ac:spMk id="5" creationId="{75E565EC-2679-5037-88B9-CA20B26FFA5A}"/>
          </ac:spMkLst>
        </pc:spChg>
      </pc:sldChg>
      <pc:sldChg chg="addSp delSp modSp new mod">
        <pc:chgData name="Sara Kumar" userId="327b8fab8174bea5" providerId="LiveId" clId="{78D955AC-680B-4E90-B644-63058F9C0DDC}" dt="2025-11-03T16:52:47.297" v="1093" actId="478"/>
        <pc:sldMkLst>
          <pc:docMk/>
          <pc:sldMk cId="2290564850" sldId="259"/>
        </pc:sldMkLst>
        <pc:spChg chg="add mod ord">
          <ac:chgData name="Sara Kumar" userId="327b8fab8174bea5" providerId="LiveId" clId="{78D955AC-680B-4E90-B644-63058F9C0DDC}" dt="2025-11-03T14:58:14.260" v="598" actId="1076"/>
          <ac:spMkLst>
            <pc:docMk/>
            <pc:sldMk cId="2290564850" sldId="259"/>
            <ac:spMk id="6" creationId="{857A74E2-7264-F0FE-5091-4E48B29E22A1}"/>
          </ac:spMkLst>
        </pc:spChg>
        <pc:spChg chg="add mod">
          <ac:chgData name="Sara Kumar" userId="327b8fab8174bea5" providerId="LiveId" clId="{78D955AC-680B-4E90-B644-63058F9C0DDC}" dt="2025-11-03T14:58:55.876" v="603" actId="20577"/>
          <ac:spMkLst>
            <pc:docMk/>
            <pc:sldMk cId="2290564850" sldId="259"/>
            <ac:spMk id="8" creationId="{770194AC-5E34-2CBC-D36B-6908C6B41533}"/>
          </ac:spMkLst>
        </pc:spChg>
      </pc:sldChg>
      <pc:sldChg chg="addSp delSp modSp add mod">
        <pc:chgData name="Sara Kumar" userId="327b8fab8174bea5" providerId="LiveId" clId="{78D955AC-680B-4E90-B644-63058F9C0DDC}" dt="2025-11-03T16:56:23.430" v="1129" actId="5793"/>
        <pc:sldMkLst>
          <pc:docMk/>
          <pc:sldMk cId="2283201833" sldId="260"/>
        </pc:sldMkLst>
        <pc:spChg chg="add mod">
          <ac:chgData name="Sara Kumar" userId="327b8fab8174bea5" providerId="LiveId" clId="{78D955AC-680B-4E90-B644-63058F9C0DDC}" dt="2025-11-03T16:56:23.430" v="1129" actId="5793"/>
          <ac:spMkLst>
            <pc:docMk/>
            <pc:sldMk cId="2283201833" sldId="260"/>
            <ac:spMk id="2" creationId="{500D48E2-56AB-E5FA-3264-212800B524BD}"/>
          </ac:spMkLst>
        </pc:spChg>
        <pc:spChg chg="mod">
          <ac:chgData name="Sara Kumar" userId="327b8fab8174bea5" providerId="LiveId" clId="{78D955AC-680B-4E90-B644-63058F9C0DDC}" dt="2025-11-03T16:54:09.012" v="1116" actId="20577"/>
          <ac:spMkLst>
            <pc:docMk/>
            <pc:sldMk cId="2283201833" sldId="260"/>
            <ac:spMk id="8" creationId="{2D4418DB-DDB0-E178-3454-B2687585F3C5}"/>
          </ac:spMkLst>
        </pc:spChg>
      </pc:sldChg>
      <pc:sldChg chg="addSp delSp modSp add mod">
        <pc:chgData name="Sara Kumar" userId="327b8fab8174bea5" providerId="LiveId" clId="{78D955AC-680B-4E90-B644-63058F9C0DDC}" dt="2025-11-03T15:18:13.211" v="1075" actId="9405"/>
        <pc:sldMkLst>
          <pc:docMk/>
          <pc:sldMk cId="3375380147" sldId="261"/>
        </pc:sldMkLst>
        <pc:spChg chg="mod">
          <ac:chgData name="Sara Kumar" userId="327b8fab8174bea5" providerId="LiveId" clId="{78D955AC-680B-4E90-B644-63058F9C0DDC}" dt="2025-11-03T15:17:37.674" v="1074" actId="1076"/>
          <ac:spMkLst>
            <pc:docMk/>
            <pc:sldMk cId="3375380147" sldId="261"/>
            <ac:spMk id="6" creationId="{914EF5C4-F476-4B22-C18D-2C5624932CEE}"/>
          </ac:spMkLst>
        </pc:spChg>
        <pc:spChg chg="mod">
          <ac:chgData name="Sara Kumar" userId="327b8fab8174bea5" providerId="LiveId" clId="{78D955AC-680B-4E90-B644-63058F9C0DDC}" dt="2025-11-03T15:17:34.008" v="1073" actId="20577"/>
          <ac:spMkLst>
            <pc:docMk/>
            <pc:sldMk cId="3375380147" sldId="261"/>
            <ac:spMk id="8" creationId="{7C9D9A78-E8C0-456B-1B75-D86367C80815}"/>
          </ac:spMkLst>
        </pc:spChg>
        <pc:inkChg chg="add">
          <ac:chgData name="Sara Kumar" userId="327b8fab8174bea5" providerId="LiveId" clId="{78D955AC-680B-4E90-B644-63058F9C0DDC}" dt="2025-11-03T15:18:13.211" v="1075" actId="9405"/>
          <ac:inkMkLst>
            <pc:docMk/>
            <pc:sldMk cId="3375380147" sldId="261"/>
            <ac:inkMk id="2" creationId="{29180713-2076-EE14-2E70-FDC4FCBA895F}"/>
          </ac:inkMkLst>
        </pc:inkChg>
      </pc:sldChg>
      <pc:sldChg chg="addSp delSp modSp new mod">
        <pc:chgData name="Sara Kumar" userId="327b8fab8174bea5" providerId="LiveId" clId="{78D955AC-680B-4E90-B644-63058F9C0DDC}" dt="2025-11-04T15:35:21.448" v="2113" actId="14100"/>
        <pc:sldMkLst>
          <pc:docMk/>
          <pc:sldMk cId="76361678" sldId="262"/>
        </pc:sldMkLst>
        <pc:spChg chg="mod">
          <ac:chgData name="Sara Kumar" userId="327b8fab8174bea5" providerId="LiveId" clId="{78D955AC-680B-4E90-B644-63058F9C0DDC}" dt="2025-11-04T14:28:22.435" v="1271" actId="1076"/>
          <ac:spMkLst>
            <pc:docMk/>
            <pc:sldMk cId="76361678" sldId="262"/>
            <ac:spMk id="4" creationId="{211878D1-8585-91A6-0254-29C10988B48C}"/>
          </ac:spMkLst>
        </pc:spChg>
        <pc:spChg chg="add mod">
          <ac:chgData name="Sara Kumar" userId="327b8fab8174bea5" providerId="LiveId" clId="{78D955AC-680B-4E90-B644-63058F9C0DDC}" dt="2025-11-04T14:31:18.878" v="1306" actId="14100"/>
          <ac:spMkLst>
            <pc:docMk/>
            <pc:sldMk cId="76361678" sldId="262"/>
            <ac:spMk id="5" creationId="{44A19B0A-DA6E-FA9E-2EFA-D5A7B9DAE294}"/>
          </ac:spMkLst>
        </pc:spChg>
        <pc:spChg chg="add mod">
          <ac:chgData name="Sara Kumar" userId="327b8fab8174bea5" providerId="LiveId" clId="{78D955AC-680B-4E90-B644-63058F9C0DDC}" dt="2025-11-04T14:48:32.857" v="1472" actId="20577"/>
          <ac:spMkLst>
            <pc:docMk/>
            <pc:sldMk cId="76361678" sldId="262"/>
            <ac:spMk id="9" creationId="{5C636D59-C92A-0FB1-8D5E-22A4E829F487}"/>
          </ac:spMkLst>
        </pc:spChg>
        <pc:spChg chg="add mod">
          <ac:chgData name="Sara Kumar" userId="327b8fab8174bea5" providerId="LiveId" clId="{78D955AC-680B-4E90-B644-63058F9C0DDC}" dt="2025-11-04T15:35:21.448" v="2113" actId="14100"/>
          <ac:spMkLst>
            <pc:docMk/>
            <pc:sldMk cId="76361678" sldId="262"/>
            <ac:spMk id="11" creationId="{61FEC3B7-CEB4-E85C-B355-197547E25BD5}"/>
          </ac:spMkLst>
        </pc:spChg>
        <pc:inkChg chg="add">
          <ac:chgData name="Sara Kumar" userId="327b8fab8174bea5" providerId="LiveId" clId="{78D955AC-680B-4E90-B644-63058F9C0DDC}" dt="2025-11-04T14:45:15.623" v="1308" actId="9405"/>
          <ac:inkMkLst>
            <pc:docMk/>
            <pc:sldMk cId="76361678" sldId="262"/>
            <ac:inkMk id="6" creationId="{79FCC923-8543-F0BF-8473-07EE30B4FF83}"/>
          </ac:inkMkLst>
        </pc:inkChg>
        <pc:inkChg chg="add del mod">
          <ac:chgData name="Sara Kumar" userId="327b8fab8174bea5" providerId="LiveId" clId="{78D955AC-680B-4E90-B644-63058F9C0DDC}" dt="2025-11-04T14:45:45.125" v="1312" actId="1076"/>
          <ac:inkMkLst>
            <pc:docMk/>
            <pc:sldMk cId="76361678" sldId="262"/>
            <ac:inkMk id="7" creationId="{3F42CD5F-7D26-577F-1EF6-3F06CE10F5C0}"/>
          </ac:inkMkLst>
        </pc:inkChg>
      </pc:sldChg>
      <pc:sldChg chg="addSp delSp modSp add mod ord">
        <pc:chgData name="Sara Kumar" userId="327b8fab8174bea5" providerId="LiveId" clId="{78D955AC-680B-4E90-B644-63058F9C0DDC}" dt="2025-11-05T14:58:45.389" v="2184" actId="1037"/>
        <pc:sldMkLst>
          <pc:docMk/>
          <pc:sldMk cId="937939702" sldId="263"/>
        </pc:sldMkLst>
        <pc:spChg chg="add mod">
          <ac:chgData name="Sara Kumar" userId="327b8fab8174bea5" providerId="LiveId" clId="{78D955AC-680B-4E90-B644-63058F9C0DDC}" dt="2025-11-04T15:15:46.995" v="1963" actId="1035"/>
          <ac:spMkLst>
            <pc:docMk/>
            <pc:sldMk cId="937939702" sldId="263"/>
            <ac:spMk id="3" creationId="{8397318D-B177-2D8B-F772-ECE97A49EF8C}"/>
          </ac:spMkLst>
        </pc:spChg>
        <pc:spChg chg="add del mod">
          <ac:chgData name="Sara Kumar" userId="327b8fab8174bea5" providerId="LiveId" clId="{78D955AC-680B-4E90-B644-63058F9C0DDC}" dt="2025-11-05T14:58:01.212" v="2170"/>
          <ac:spMkLst>
            <pc:docMk/>
            <pc:sldMk cId="937939702" sldId="263"/>
            <ac:spMk id="4" creationId="{E85933AA-6CE2-FD4D-41B5-84DC7FC2893A}"/>
          </ac:spMkLst>
        </pc:spChg>
        <pc:spChg chg="mod">
          <ac:chgData name="Sara Kumar" userId="327b8fab8174bea5" providerId="LiveId" clId="{78D955AC-680B-4E90-B644-63058F9C0DDC}" dt="2025-11-04T15:10:12.419" v="1757" actId="1076"/>
          <ac:spMkLst>
            <pc:docMk/>
            <pc:sldMk cId="937939702" sldId="263"/>
            <ac:spMk id="6" creationId="{B821E456-FE41-7780-01AE-D5A213912F8A}"/>
          </ac:spMkLst>
        </pc:spChg>
        <pc:spChg chg="mod">
          <ac:chgData name="Sara Kumar" userId="327b8fab8174bea5" providerId="LiveId" clId="{78D955AC-680B-4E90-B644-63058F9C0DDC}" dt="2025-11-05T14:58:15.800" v="2175" actId="20577"/>
          <ac:spMkLst>
            <pc:docMk/>
            <pc:sldMk cId="937939702" sldId="263"/>
            <ac:spMk id="8" creationId="{4F79B666-132C-1B74-0926-3E7FB7D2BE21}"/>
          </ac:spMkLst>
        </pc:spChg>
        <pc:spChg chg="add mod">
          <ac:chgData name="Sara Kumar" userId="327b8fab8174bea5" providerId="LiveId" clId="{78D955AC-680B-4E90-B644-63058F9C0DDC}" dt="2025-11-05T14:58:45.389" v="2184" actId="1037"/>
          <ac:spMkLst>
            <pc:docMk/>
            <pc:sldMk cId="937939702" sldId="263"/>
            <ac:spMk id="9" creationId="{075B1BF7-36DC-FBA9-ADCD-C1C762F39157}"/>
          </ac:spMkLst>
        </pc:spChg>
      </pc:sldChg>
      <pc:sldChg chg="addSp delSp modSp add mod">
        <pc:chgData name="Sara Kumar" userId="327b8fab8174bea5" providerId="LiveId" clId="{78D955AC-680B-4E90-B644-63058F9C0DDC}" dt="2025-11-04T15:31:32.519" v="2091" actId="1036"/>
        <pc:sldMkLst>
          <pc:docMk/>
          <pc:sldMk cId="1296638773" sldId="264"/>
        </pc:sldMkLst>
        <pc:spChg chg="add mod">
          <ac:chgData name="Sara Kumar" userId="327b8fab8174bea5" providerId="LiveId" clId="{78D955AC-680B-4E90-B644-63058F9C0DDC}" dt="2025-11-04T15:31:32.519" v="2091" actId="1036"/>
          <ac:spMkLst>
            <pc:docMk/>
            <pc:sldMk cId="1296638773" sldId="264"/>
            <ac:spMk id="4" creationId="{0E348EC4-BE4C-DB94-8E2E-2E9E67E0D585}"/>
          </ac:spMkLst>
        </pc:spChg>
        <pc:spChg chg="mod">
          <ac:chgData name="Sara Kumar" userId="327b8fab8174bea5" providerId="LiveId" clId="{78D955AC-680B-4E90-B644-63058F9C0DDC}" dt="2025-11-04T15:19:22.773" v="2047" actId="1036"/>
          <ac:spMkLst>
            <pc:docMk/>
            <pc:sldMk cId="1296638773" sldId="264"/>
            <ac:spMk id="6" creationId="{C2104A6A-0442-4691-4F83-6055274A0991}"/>
          </ac:spMkLst>
        </pc:spChg>
        <pc:spChg chg="mod">
          <ac:chgData name="Sara Kumar" userId="327b8fab8174bea5" providerId="LiveId" clId="{78D955AC-680B-4E90-B644-63058F9C0DDC}" dt="2025-11-04T15:22:57.179" v="2067" actId="255"/>
          <ac:spMkLst>
            <pc:docMk/>
            <pc:sldMk cId="1296638773" sldId="264"/>
            <ac:spMk id="8" creationId="{2D641D34-B89D-4A13-8C83-4062A3825ACD}"/>
          </ac:spMkLst>
        </pc:spChg>
        <pc:inkChg chg="mod">
          <ac:chgData name="Sara Kumar" userId="327b8fab8174bea5" providerId="LiveId" clId="{78D955AC-680B-4E90-B644-63058F9C0DDC}" dt="2025-11-04T15:19:32.682" v="2061" actId="1035"/>
          <ac:inkMkLst>
            <pc:docMk/>
            <pc:sldMk cId="1296638773" sldId="264"/>
            <ac:inkMk id="2" creationId="{8110DFAE-7F2D-2B32-3C3E-B8940554189A}"/>
          </ac:inkMkLst>
        </pc:inkChg>
      </pc:sldChg>
      <pc:sldChg chg="addSp delSp modSp new mod chgLayout">
        <pc:chgData name="Sara Kumar" userId="327b8fab8174bea5" providerId="LiveId" clId="{78D955AC-680B-4E90-B644-63058F9C0DDC}" dt="2025-11-05T16:42:08.413" v="3251" actId="1037"/>
        <pc:sldMkLst>
          <pc:docMk/>
          <pc:sldMk cId="886308574" sldId="265"/>
        </pc:sldMkLst>
        <pc:spChg chg="del mod ord">
          <ac:chgData name="Sara Kumar" userId="327b8fab8174bea5" providerId="LiveId" clId="{78D955AC-680B-4E90-B644-63058F9C0DDC}" dt="2025-11-05T14:59:47.896" v="2186" actId="700"/>
          <ac:spMkLst>
            <pc:docMk/>
            <pc:sldMk cId="886308574" sldId="265"/>
            <ac:spMk id="2" creationId="{F4232B4A-EDF6-E7CC-9938-BF7E2C19C58F}"/>
          </ac:spMkLst>
        </pc:spChg>
        <pc:spChg chg="del">
          <ac:chgData name="Sara Kumar" userId="327b8fab8174bea5" providerId="LiveId" clId="{78D955AC-680B-4E90-B644-63058F9C0DDC}" dt="2025-11-05T14:59:47.896" v="2186" actId="700"/>
          <ac:spMkLst>
            <pc:docMk/>
            <pc:sldMk cId="886308574" sldId="265"/>
            <ac:spMk id="3" creationId="{DB8B3B68-D05A-0C19-CA27-42A611CFEB44}"/>
          </ac:spMkLst>
        </pc:spChg>
        <pc:spChg chg="del">
          <ac:chgData name="Sara Kumar" userId="327b8fab8174bea5" providerId="LiveId" clId="{78D955AC-680B-4E90-B644-63058F9C0DDC}" dt="2025-11-05T14:59:47.896" v="2186" actId="700"/>
          <ac:spMkLst>
            <pc:docMk/>
            <pc:sldMk cId="886308574" sldId="265"/>
            <ac:spMk id="4" creationId="{D18CE529-6F47-E62C-A9D5-D36216A7C906}"/>
          </ac:spMkLst>
        </pc:spChg>
        <pc:spChg chg="mod ord">
          <ac:chgData name="Sara Kumar" userId="327b8fab8174bea5" providerId="LiveId" clId="{78D955AC-680B-4E90-B644-63058F9C0DDC}" dt="2025-11-05T14:59:47.896" v="2186" actId="700"/>
          <ac:spMkLst>
            <pc:docMk/>
            <pc:sldMk cId="886308574" sldId="265"/>
            <ac:spMk id="5" creationId="{07A642EE-A188-6256-C227-E6C01DC4247E}"/>
          </ac:spMkLst>
        </pc:spChg>
        <pc:spChg chg="mod ord">
          <ac:chgData name="Sara Kumar" userId="327b8fab8174bea5" providerId="LiveId" clId="{78D955AC-680B-4E90-B644-63058F9C0DDC}" dt="2025-11-05T14:59:47.896" v="2186" actId="700"/>
          <ac:spMkLst>
            <pc:docMk/>
            <pc:sldMk cId="886308574" sldId="265"/>
            <ac:spMk id="6" creationId="{73646EF2-4797-1F07-C4D7-17A9EE4803A0}"/>
          </ac:spMkLst>
        </pc:spChg>
        <pc:spChg chg="add mod ord">
          <ac:chgData name="Sara Kumar" userId="327b8fab8174bea5" providerId="LiveId" clId="{78D955AC-680B-4E90-B644-63058F9C0DDC}" dt="2025-11-05T16:42:08.413" v="3251" actId="1037"/>
          <ac:spMkLst>
            <pc:docMk/>
            <pc:sldMk cId="886308574" sldId="265"/>
            <ac:spMk id="7" creationId="{832C4164-21B6-24B4-03C4-CCEF2702BDB3}"/>
          </ac:spMkLst>
        </pc:spChg>
      </pc:sldChg>
      <pc:sldChg chg="modSp add mod">
        <pc:chgData name="Sara Kumar" userId="327b8fab8174bea5" providerId="LiveId" clId="{78D955AC-680B-4E90-B644-63058F9C0DDC}" dt="2025-11-06T17:58:45.955" v="3864" actId="113"/>
        <pc:sldMkLst>
          <pc:docMk/>
          <pc:sldMk cId="359379275" sldId="266"/>
        </pc:sldMkLst>
        <pc:spChg chg="mod">
          <ac:chgData name="Sara Kumar" userId="327b8fab8174bea5" providerId="LiveId" clId="{78D955AC-680B-4E90-B644-63058F9C0DDC}" dt="2025-11-06T17:58:45.955" v="3864" actId="113"/>
          <ac:spMkLst>
            <pc:docMk/>
            <pc:sldMk cId="359379275" sldId="266"/>
            <ac:spMk id="7" creationId="{0F8998F3-F162-CA93-8A91-E91BBF2E8265}"/>
          </ac:spMkLst>
        </pc:spChg>
      </pc:sldChg>
      <pc:sldChg chg="addSp delSp modSp new mod modClrScheme chgLayout">
        <pc:chgData name="Sara Kumar" userId="327b8fab8174bea5" providerId="LiveId" clId="{78D955AC-680B-4E90-B644-63058F9C0DDC}" dt="2025-11-06T18:02:04.388" v="3871" actId="1076"/>
        <pc:sldMkLst>
          <pc:docMk/>
          <pc:sldMk cId="2100754760" sldId="267"/>
        </pc:sldMkLst>
        <pc:spChg chg="del mod ord">
          <ac:chgData name="Sara Kumar" userId="327b8fab8174bea5" providerId="LiveId" clId="{78D955AC-680B-4E90-B644-63058F9C0DDC}" dt="2025-11-05T15:09:05.103" v="2446" actId="700"/>
          <ac:spMkLst>
            <pc:docMk/>
            <pc:sldMk cId="2100754760" sldId="267"/>
            <ac:spMk id="2" creationId="{8DF8563E-E301-65E1-5522-0C37E8BB746E}"/>
          </ac:spMkLst>
        </pc:spChg>
        <pc:spChg chg="mod ord">
          <ac:chgData name="Sara Kumar" userId="327b8fab8174bea5" providerId="LiveId" clId="{78D955AC-680B-4E90-B644-63058F9C0DDC}" dt="2025-11-05T15:09:05.103" v="2446" actId="700"/>
          <ac:spMkLst>
            <pc:docMk/>
            <pc:sldMk cId="2100754760" sldId="267"/>
            <ac:spMk id="3" creationId="{7DCFFE48-38A7-869F-8775-B13573CF8DDF}"/>
          </ac:spMkLst>
        </pc:spChg>
        <pc:spChg chg="mod ord">
          <ac:chgData name="Sara Kumar" userId="327b8fab8174bea5" providerId="LiveId" clId="{78D955AC-680B-4E90-B644-63058F9C0DDC}" dt="2025-11-05T15:09:05.103" v="2446" actId="700"/>
          <ac:spMkLst>
            <pc:docMk/>
            <pc:sldMk cId="2100754760" sldId="267"/>
            <ac:spMk id="4" creationId="{76AC6D85-DD42-3CF3-4C65-DFC3A3A75E33}"/>
          </ac:spMkLst>
        </pc:spChg>
        <pc:spChg chg="add del mod ord">
          <ac:chgData name="Sara Kumar" userId="327b8fab8174bea5" providerId="LiveId" clId="{78D955AC-680B-4E90-B644-63058F9C0DDC}" dt="2025-11-05T15:09:41.193" v="2448" actId="478"/>
          <ac:spMkLst>
            <pc:docMk/>
            <pc:sldMk cId="2100754760" sldId="267"/>
            <ac:spMk id="5" creationId="{865D1624-F431-FB9C-6A8F-01CA260116F6}"/>
          </ac:spMkLst>
        </pc:spChg>
        <pc:spChg chg="add del mod ord">
          <ac:chgData name="Sara Kumar" userId="327b8fab8174bea5" providerId="LiveId" clId="{78D955AC-680B-4E90-B644-63058F9C0DDC}" dt="2025-11-05T15:09:45.335" v="2449" actId="478"/>
          <ac:spMkLst>
            <pc:docMk/>
            <pc:sldMk cId="2100754760" sldId="267"/>
            <ac:spMk id="6" creationId="{1B0386F8-FF1B-3B75-6F4B-3B9167447951}"/>
          </ac:spMkLst>
        </pc:spChg>
        <pc:spChg chg="add mod">
          <ac:chgData name="Sara Kumar" userId="327b8fab8174bea5" providerId="LiveId" clId="{78D955AC-680B-4E90-B644-63058F9C0DDC}" dt="2025-11-06T18:02:04.388" v="3871" actId="1076"/>
          <ac:spMkLst>
            <pc:docMk/>
            <pc:sldMk cId="2100754760" sldId="267"/>
            <ac:spMk id="7" creationId="{AD3014F6-7859-4545-4A5C-E513126C34DC}"/>
          </ac:spMkLst>
        </pc:spChg>
      </pc:sldChg>
      <pc:sldChg chg="addSp modSp new mod">
        <pc:chgData name="Sara Kumar" userId="327b8fab8174bea5" providerId="LiveId" clId="{78D955AC-680B-4E90-B644-63058F9C0DDC}" dt="2025-11-06T18:02:27.844" v="3872" actId="2711"/>
        <pc:sldMkLst>
          <pc:docMk/>
          <pc:sldMk cId="2692925579" sldId="268"/>
        </pc:sldMkLst>
        <pc:spChg chg="add mod">
          <ac:chgData name="Sara Kumar" userId="327b8fab8174bea5" providerId="LiveId" clId="{78D955AC-680B-4E90-B644-63058F9C0DDC}" dt="2025-11-06T18:02:27.844" v="3872" actId="2711"/>
          <ac:spMkLst>
            <pc:docMk/>
            <pc:sldMk cId="2692925579" sldId="268"/>
            <ac:spMk id="6" creationId="{6F3F8C07-5939-CD5D-77BC-CC422412BCA7}"/>
          </ac:spMkLst>
        </pc:spChg>
      </pc:sldChg>
      <pc:sldChg chg="modSp add mod">
        <pc:chgData name="Sara Kumar" userId="327b8fab8174bea5" providerId="LiveId" clId="{78D955AC-680B-4E90-B644-63058F9C0DDC}" dt="2025-11-05T16:43:20.877" v="3319" actId="20577"/>
        <pc:sldMkLst>
          <pc:docMk/>
          <pc:sldMk cId="259802673" sldId="269"/>
        </pc:sldMkLst>
        <pc:spChg chg="mod">
          <ac:chgData name="Sara Kumar" userId="327b8fab8174bea5" providerId="LiveId" clId="{78D955AC-680B-4E90-B644-63058F9C0DDC}" dt="2025-11-05T16:43:20.877" v="3319" actId="20577"/>
          <ac:spMkLst>
            <pc:docMk/>
            <pc:sldMk cId="259802673" sldId="269"/>
            <ac:spMk id="7" creationId="{3A6721AE-DA51-F661-2F57-78831A245696}"/>
          </ac:spMkLst>
        </pc:spChg>
      </pc:sldChg>
      <pc:sldChg chg="modSp new mod">
        <pc:chgData name="Sara Kumar" userId="327b8fab8174bea5" providerId="LiveId" clId="{78D955AC-680B-4E90-B644-63058F9C0DDC}" dt="2025-11-06T17:16:52.840" v="3381" actId="20577"/>
        <pc:sldMkLst>
          <pc:docMk/>
          <pc:sldMk cId="366087143" sldId="270"/>
        </pc:sldMkLst>
        <pc:spChg chg="mod">
          <ac:chgData name="Sara Kumar" userId="327b8fab8174bea5" providerId="LiveId" clId="{78D955AC-680B-4E90-B644-63058F9C0DDC}" dt="2025-11-06T17:16:52.840" v="3381" actId="20577"/>
          <ac:spMkLst>
            <pc:docMk/>
            <pc:sldMk cId="366087143" sldId="270"/>
            <ac:spMk id="2" creationId="{C8230677-8A3A-8AE1-21B1-678A1BAA7447}"/>
          </ac:spMkLst>
        </pc:spChg>
      </pc:sldChg>
      <pc:sldChg chg="addSp delSp modSp new mod">
        <pc:chgData name="Sara Kumar" userId="327b8fab8174bea5" providerId="LiveId" clId="{78D955AC-680B-4E90-B644-63058F9C0DDC}" dt="2025-11-06T22:22:31.926" v="3900" actId="20577"/>
        <pc:sldMkLst>
          <pc:docMk/>
          <pc:sldMk cId="2273724747" sldId="271"/>
        </pc:sldMkLst>
        <pc:spChg chg="del mod">
          <ac:chgData name="Sara Kumar" userId="327b8fab8174bea5" providerId="LiveId" clId="{78D955AC-680B-4E90-B644-63058F9C0DDC}" dt="2025-11-06T17:25:40.555" v="3494" actId="478"/>
          <ac:spMkLst>
            <pc:docMk/>
            <pc:sldMk cId="2273724747" sldId="271"/>
            <ac:spMk id="2" creationId="{8DAE6D37-8EB2-ECFE-5CF6-E1EEE8BCAFC2}"/>
          </ac:spMkLst>
        </pc:spChg>
        <pc:spChg chg="add mod">
          <ac:chgData name="Sara Kumar" userId="327b8fab8174bea5" providerId="LiveId" clId="{78D955AC-680B-4E90-B644-63058F9C0DDC}" dt="2025-11-06T17:26:51.389" v="3495" actId="2711"/>
          <ac:spMkLst>
            <pc:docMk/>
            <pc:sldMk cId="2273724747" sldId="271"/>
            <ac:spMk id="5" creationId="{BE4DCB3F-17C7-265E-F002-5DEF3408773D}"/>
          </ac:spMkLst>
        </pc:spChg>
        <pc:spChg chg="add mod">
          <ac:chgData name="Sara Kumar" userId="327b8fab8174bea5" providerId="LiveId" clId="{78D955AC-680B-4E90-B644-63058F9C0DDC}" dt="2025-11-06T22:22:31.926" v="3900" actId="20577"/>
          <ac:spMkLst>
            <pc:docMk/>
            <pc:sldMk cId="2273724747" sldId="271"/>
            <ac:spMk id="6" creationId="{AF647FD6-43ED-EDE2-4410-82D190F6273E}"/>
          </ac:spMkLst>
        </pc:spChg>
      </pc:sldChg>
      <pc:sldChg chg="addSp delSp modSp add mod">
        <pc:chgData name="Sara Kumar" userId="327b8fab8174bea5" providerId="LiveId" clId="{78D955AC-680B-4E90-B644-63058F9C0DDC}" dt="2025-11-06T22:21:10.003" v="3879" actId="478"/>
        <pc:sldMkLst>
          <pc:docMk/>
          <pc:sldMk cId="2609799941" sldId="272"/>
        </pc:sldMkLst>
        <pc:spChg chg="del">
          <ac:chgData name="Sara Kumar" userId="327b8fab8174bea5" providerId="LiveId" clId="{78D955AC-680B-4E90-B644-63058F9C0DDC}" dt="2025-11-06T17:20:06.953" v="3406" actId="478"/>
          <ac:spMkLst>
            <pc:docMk/>
            <pc:sldMk cId="2609799941" sldId="272"/>
            <ac:spMk id="2" creationId="{0C95B19B-7D87-E47D-C7F9-656AF0E728E9}"/>
          </ac:spMkLst>
        </pc:spChg>
        <pc:spChg chg="add del">
          <ac:chgData name="Sara Kumar" userId="327b8fab8174bea5" providerId="LiveId" clId="{78D955AC-680B-4E90-B644-63058F9C0DDC}" dt="2025-11-06T17:19:34.069" v="3404" actId="478"/>
          <ac:spMkLst>
            <pc:docMk/>
            <pc:sldMk cId="2609799941" sldId="272"/>
            <ac:spMk id="5" creationId="{1E943A9B-715D-2FF9-F408-BF294875518A}"/>
          </ac:spMkLst>
        </pc:spChg>
        <pc:picChg chg="add mod">
          <ac:chgData name="Sara Kumar" userId="327b8fab8174bea5" providerId="LiveId" clId="{78D955AC-680B-4E90-B644-63058F9C0DDC}" dt="2025-11-06T22:21:05.924" v="3878" actId="1038"/>
          <ac:picMkLst>
            <pc:docMk/>
            <pc:sldMk cId="2609799941" sldId="272"/>
            <ac:picMk id="2" creationId="{609730C9-CF74-F299-F0E2-A9339EFEFBD1}"/>
          </ac:picMkLst>
        </pc:picChg>
        <pc:inkChg chg="add">
          <ac:chgData name="Sara Kumar" userId="327b8fab8174bea5" providerId="LiveId" clId="{78D955AC-680B-4E90-B644-63058F9C0DDC}" dt="2025-11-06T17:49:58.797" v="3800" actId="9405"/>
          <ac:inkMkLst>
            <pc:docMk/>
            <pc:sldMk cId="2609799941" sldId="272"/>
            <ac:inkMk id="12" creationId="{1D42C968-334D-B7EA-D788-85AD8B0C2AFA}"/>
          </ac:inkMkLst>
        </pc:inkChg>
        <pc:cxnChg chg="add mod">
          <ac:chgData name="Sara Kumar" userId="327b8fab8174bea5" providerId="LiveId" clId="{78D955AC-680B-4E90-B644-63058F9C0DDC}" dt="2025-11-06T17:23:42.247" v="3471" actId="692"/>
          <ac:cxnSpMkLst>
            <pc:docMk/>
            <pc:sldMk cId="2609799941" sldId="272"/>
            <ac:cxnSpMk id="7" creationId="{7062A18B-0D1E-825C-72FD-8C77AECB8D6A}"/>
          </ac:cxnSpMkLst>
        </pc:cxnChg>
        <pc:cxnChg chg="add del mod">
          <ac:chgData name="Sara Kumar" userId="327b8fab8174bea5" providerId="LiveId" clId="{78D955AC-680B-4E90-B644-63058F9C0DDC}" dt="2025-11-06T22:21:10.003" v="3879" actId="478"/>
          <ac:cxnSpMkLst>
            <pc:docMk/>
            <pc:sldMk cId="2609799941" sldId="272"/>
            <ac:cxnSpMk id="8" creationId="{33CFB3E1-79BF-1E1D-7FB0-1F739714EA00}"/>
          </ac:cxnSpMkLst>
        </pc:cxnChg>
        <pc:cxnChg chg="add del mod">
          <ac:chgData name="Sara Kumar" userId="327b8fab8174bea5" providerId="LiveId" clId="{78D955AC-680B-4E90-B644-63058F9C0DDC}" dt="2025-11-06T17:21:37.602" v="3429" actId="478"/>
          <ac:cxnSpMkLst>
            <pc:docMk/>
            <pc:sldMk cId="2609799941" sldId="272"/>
            <ac:cxnSpMk id="9" creationId="{FA1836EE-D176-A200-724D-1F0D55E81B6B}"/>
          </ac:cxnSpMkLst>
        </pc:cxnChg>
        <pc:cxnChg chg="add mod">
          <ac:chgData name="Sara Kumar" userId="327b8fab8174bea5" providerId="LiveId" clId="{78D955AC-680B-4E90-B644-63058F9C0DDC}" dt="2025-11-06T17:23:17.244" v="3470" actId="692"/>
          <ac:cxnSpMkLst>
            <pc:docMk/>
            <pc:sldMk cId="2609799941" sldId="272"/>
            <ac:cxnSpMk id="11" creationId="{D65D44D3-3314-4ABC-CC76-7B9DEEB9901E}"/>
          </ac:cxnSpMkLst>
        </pc:cxnChg>
      </pc:sldChg>
      <pc:sldChg chg="addSp delSp modSp add mod">
        <pc:chgData name="Sara Kumar" userId="327b8fab8174bea5" providerId="LiveId" clId="{78D955AC-680B-4E90-B644-63058F9C0DDC}" dt="2025-11-06T22:48:57.395" v="4021" actId="478"/>
        <pc:sldMkLst>
          <pc:docMk/>
          <pc:sldMk cId="3925631383" sldId="273"/>
        </pc:sldMkLst>
        <pc:spChg chg="add mod">
          <ac:chgData name="Sara Kumar" userId="327b8fab8174bea5" providerId="LiveId" clId="{78D955AC-680B-4E90-B644-63058F9C0DDC}" dt="2025-11-06T22:28:10.084" v="4014" actId="1076"/>
          <ac:spMkLst>
            <pc:docMk/>
            <pc:sldMk cId="3925631383" sldId="273"/>
            <ac:spMk id="45" creationId="{E5AB5387-B3F2-4976-E559-9334A07463D1}"/>
          </ac:spMkLst>
        </pc:spChg>
        <pc:picChg chg="add del mod">
          <ac:chgData name="Sara Kumar" userId="327b8fab8174bea5" providerId="LiveId" clId="{78D955AC-680B-4E90-B644-63058F9C0DDC}" dt="2025-11-06T22:21:21.178" v="3881" actId="478"/>
          <ac:picMkLst>
            <pc:docMk/>
            <pc:sldMk cId="3925631383" sldId="273"/>
            <ac:picMk id="5" creationId="{98A192AD-7C84-7593-D7C1-D0DA7452ADBE}"/>
          </ac:picMkLst>
        </pc:picChg>
        <pc:picChg chg="add mod">
          <ac:chgData name="Sara Kumar" userId="327b8fab8174bea5" providerId="LiveId" clId="{78D955AC-680B-4E90-B644-63058F9C0DDC}" dt="2025-11-06T17:44:08.211" v="3722" actId="1038"/>
          <ac:picMkLst>
            <pc:docMk/>
            <pc:sldMk cId="3925631383" sldId="273"/>
            <ac:picMk id="6" creationId="{D76553CD-41A1-C912-BC91-EC7FF54F4946}"/>
          </ac:picMkLst>
        </pc:picChg>
        <pc:picChg chg="add mod">
          <ac:chgData name="Sara Kumar" userId="327b8fab8174bea5" providerId="LiveId" clId="{78D955AC-680B-4E90-B644-63058F9C0DDC}" dt="2025-11-06T22:42:19.677" v="4015"/>
          <ac:picMkLst>
            <pc:docMk/>
            <pc:sldMk cId="3925631383" sldId="273"/>
            <ac:picMk id="44" creationId="{6B4251C1-004A-08F1-85CF-249FF38C085B}"/>
          </ac:picMkLst>
        </pc:picChg>
        <pc:inkChg chg="add mod">
          <ac:chgData name="Sara Kumar" userId="327b8fab8174bea5" providerId="LiveId" clId="{78D955AC-680B-4E90-B644-63058F9C0DDC}" dt="2025-11-06T22:21:36.207" v="3882"/>
          <ac:inkMkLst>
            <pc:docMk/>
            <pc:sldMk cId="3925631383" sldId="273"/>
            <ac:inkMk id="2" creationId="{A6845B97-10E2-1F0F-444C-D92EC4AC62BB}"/>
          </ac:inkMkLst>
        </pc:inkChg>
        <pc:inkChg chg="add">
          <ac:chgData name="Sara Kumar" userId="327b8fab8174bea5" providerId="LiveId" clId="{78D955AC-680B-4E90-B644-63058F9C0DDC}" dt="2025-11-06T17:49:12.203" v="3790" actId="9405"/>
          <ac:inkMkLst>
            <pc:docMk/>
            <pc:sldMk cId="3925631383" sldId="273"/>
            <ac:inkMk id="13" creationId="{73AE7277-CD18-80BA-FA70-2727A7B6399B}"/>
          </ac:inkMkLst>
        </pc:inkChg>
        <pc:inkChg chg="add">
          <ac:chgData name="Sara Kumar" userId="327b8fab8174bea5" providerId="LiveId" clId="{78D955AC-680B-4E90-B644-63058F9C0DDC}" dt="2025-11-06T17:49:14.474" v="3791" actId="9405"/>
          <ac:inkMkLst>
            <pc:docMk/>
            <pc:sldMk cId="3925631383" sldId="273"/>
            <ac:inkMk id="14" creationId="{4D28FB9B-ADF4-454B-691B-1CE9AC33E75B}"/>
          </ac:inkMkLst>
        </pc:inkChg>
        <pc:inkChg chg="add del">
          <ac:chgData name="Sara Kumar" userId="327b8fab8174bea5" providerId="LiveId" clId="{78D955AC-680B-4E90-B644-63058F9C0DDC}" dt="2025-11-06T17:49:19.764" v="3793"/>
          <ac:inkMkLst>
            <pc:docMk/>
            <pc:sldMk cId="3925631383" sldId="273"/>
            <ac:inkMk id="15" creationId="{D1886661-6CD3-2AA0-11A1-9219744B37EC}"/>
          </ac:inkMkLst>
        </pc:inkChg>
        <pc:inkChg chg="add">
          <ac:chgData name="Sara Kumar" userId="327b8fab8174bea5" providerId="LiveId" clId="{78D955AC-680B-4E90-B644-63058F9C0DDC}" dt="2025-11-06T17:49:19.764" v="3793"/>
          <ac:inkMkLst>
            <pc:docMk/>
            <pc:sldMk cId="3925631383" sldId="273"/>
            <ac:inkMk id="16" creationId="{28BE27E0-5F20-F2AD-7BE5-954E36B58793}"/>
          </ac:inkMkLst>
        </pc:inkChg>
        <pc:inkChg chg="add">
          <ac:chgData name="Sara Kumar" userId="327b8fab8174bea5" providerId="LiveId" clId="{78D955AC-680B-4E90-B644-63058F9C0DDC}" dt="2025-11-06T17:49:25.826" v="3794" actId="9405"/>
          <ac:inkMkLst>
            <pc:docMk/>
            <pc:sldMk cId="3925631383" sldId="273"/>
            <ac:inkMk id="17" creationId="{EC8E917D-A7CE-8879-E102-C04FE4EDBBDE}"/>
          </ac:inkMkLst>
        </pc:inkChg>
        <pc:inkChg chg="add">
          <ac:chgData name="Sara Kumar" userId="327b8fab8174bea5" providerId="LiveId" clId="{78D955AC-680B-4E90-B644-63058F9C0DDC}" dt="2025-11-06T17:49:26.962" v="3795" actId="9405"/>
          <ac:inkMkLst>
            <pc:docMk/>
            <pc:sldMk cId="3925631383" sldId="273"/>
            <ac:inkMk id="18" creationId="{95430A35-F139-A97F-53F3-554DB83A9BAC}"/>
          </ac:inkMkLst>
        </pc:inkChg>
        <pc:inkChg chg="add mod">
          <ac:chgData name="Sara Kumar" userId="327b8fab8174bea5" providerId="LiveId" clId="{78D955AC-680B-4E90-B644-63058F9C0DDC}" dt="2025-11-06T22:21:36.207" v="3882"/>
          <ac:inkMkLst>
            <pc:docMk/>
            <pc:sldMk cId="3925631383" sldId="273"/>
            <ac:inkMk id="19" creationId="{08B6157E-6BBF-0EBC-5EA1-C2ECCA74198C}"/>
          </ac:inkMkLst>
        </pc:inkChg>
        <pc:inkChg chg="add del">
          <ac:chgData name="Sara Kumar" userId="327b8fab8174bea5" providerId="LiveId" clId="{78D955AC-680B-4E90-B644-63058F9C0DDC}" dt="2025-11-06T17:49:47.929" v="3797"/>
          <ac:inkMkLst>
            <pc:docMk/>
            <pc:sldMk cId="3925631383" sldId="273"/>
            <ac:inkMk id="19" creationId="{EB41C8F1-5A35-F866-DA6E-AC9633072B0A}"/>
          </ac:inkMkLst>
        </pc:inkChg>
        <pc:inkChg chg="add">
          <ac:chgData name="Sara Kumar" userId="327b8fab8174bea5" providerId="LiveId" clId="{78D955AC-680B-4E90-B644-63058F9C0DDC}" dt="2025-11-06T17:49:47.929" v="3797"/>
          <ac:inkMkLst>
            <pc:docMk/>
            <pc:sldMk cId="3925631383" sldId="273"/>
            <ac:inkMk id="20" creationId="{691B765E-44FE-F3A8-AEB2-B66720A93EC0}"/>
          </ac:inkMkLst>
        </pc:inkChg>
        <pc:inkChg chg="add">
          <ac:chgData name="Sara Kumar" userId="327b8fab8174bea5" providerId="LiveId" clId="{78D955AC-680B-4E90-B644-63058F9C0DDC}" dt="2025-11-06T17:49:49.281" v="3798" actId="9405"/>
          <ac:inkMkLst>
            <pc:docMk/>
            <pc:sldMk cId="3925631383" sldId="273"/>
            <ac:inkMk id="21" creationId="{0FDBDCB6-8590-146E-31E7-2EDCEC5D57F7}"/>
          </ac:inkMkLst>
        </pc:inkChg>
        <pc:inkChg chg="add">
          <ac:chgData name="Sara Kumar" userId="327b8fab8174bea5" providerId="LiveId" clId="{78D955AC-680B-4E90-B644-63058F9C0DDC}" dt="2025-11-06T17:49:55.447" v="3799" actId="9405"/>
          <ac:inkMkLst>
            <pc:docMk/>
            <pc:sldMk cId="3925631383" sldId="273"/>
            <ac:inkMk id="22" creationId="{FF7B186A-F86F-61D3-FF1C-B5E7514EF38F}"/>
          </ac:inkMkLst>
        </pc:inkChg>
        <pc:inkChg chg="add del">
          <ac:chgData name="Sara Kumar" userId="327b8fab8174bea5" providerId="LiveId" clId="{78D955AC-680B-4E90-B644-63058F9C0DDC}" dt="2025-11-06T17:50:26.539" v="3802"/>
          <ac:inkMkLst>
            <pc:docMk/>
            <pc:sldMk cId="3925631383" sldId="273"/>
            <ac:inkMk id="23" creationId="{2CEBAC61-B144-39EF-7D96-37D734F848D4}"/>
          </ac:inkMkLst>
        </pc:inkChg>
        <pc:inkChg chg="add mod">
          <ac:chgData name="Sara Kumar" userId="327b8fab8174bea5" providerId="LiveId" clId="{78D955AC-680B-4E90-B644-63058F9C0DDC}" dt="2025-11-06T22:21:36.207" v="3882"/>
          <ac:inkMkLst>
            <pc:docMk/>
            <pc:sldMk cId="3925631383" sldId="273"/>
            <ac:inkMk id="23" creationId="{FD0A24E0-5A6C-C844-C2FB-AFCA6004C9F2}"/>
          </ac:inkMkLst>
        </pc:inkChg>
        <pc:inkChg chg="add mod">
          <ac:chgData name="Sara Kumar" userId="327b8fab8174bea5" providerId="LiveId" clId="{78D955AC-680B-4E90-B644-63058F9C0DDC}" dt="2025-11-06T17:50:29.014" v="3803"/>
          <ac:inkMkLst>
            <pc:docMk/>
            <pc:sldMk cId="3925631383" sldId="273"/>
            <ac:inkMk id="24" creationId="{D8E9BE2A-4AD4-06E8-43E9-A764B6691893}"/>
          </ac:inkMkLst>
        </pc:inkChg>
        <pc:inkChg chg="add del">
          <ac:chgData name="Sara Kumar" userId="327b8fab8174bea5" providerId="LiveId" clId="{78D955AC-680B-4E90-B644-63058F9C0DDC}" dt="2025-11-06T17:50:36.983" v="3805" actId="9405"/>
          <ac:inkMkLst>
            <pc:docMk/>
            <pc:sldMk cId="3925631383" sldId="273"/>
            <ac:inkMk id="25" creationId="{030198C4-B220-1671-6EE4-AE3916DC5C1B}"/>
          </ac:inkMkLst>
        </pc:inkChg>
        <pc:inkChg chg="add mod">
          <ac:chgData name="Sara Kumar" userId="327b8fab8174bea5" providerId="LiveId" clId="{78D955AC-680B-4E90-B644-63058F9C0DDC}" dt="2025-11-06T22:23:04.404" v="3916" actId="1036"/>
          <ac:inkMkLst>
            <pc:docMk/>
            <pc:sldMk cId="3925631383" sldId="273"/>
            <ac:inkMk id="25" creationId="{3050CD5A-5A4F-BCCD-149D-84DF6294AFFC}"/>
          </ac:inkMkLst>
        </pc:inkChg>
        <pc:inkChg chg="add">
          <ac:chgData name="Sara Kumar" userId="327b8fab8174bea5" providerId="LiveId" clId="{78D955AC-680B-4E90-B644-63058F9C0DDC}" dt="2025-11-06T17:50:42.209" v="3806" actId="9405"/>
          <ac:inkMkLst>
            <pc:docMk/>
            <pc:sldMk cId="3925631383" sldId="273"/>
            <ac:inkMk id="26" creationId="{DDD2B333-1DE3-2557-5899-88E9645B0333}"/>
          </ac:inkMkLst>
        </pc:inkChg>
        <pc:inkChg chg="add">
          <ac:chgData name="Sara Kumar" userId="327b8fab8174bea5" providerId="LiveId" clId="{78D955AC-680B-4E90-B644-63058F9C0DDC}" dt="2025-11-06T17:51:20.228" v="3807" actId="9405"/>
          <ac:inkMkLst>
            <pc:docMk/>
            <pc:sldMk cId="3925631383" sldId="273"/>
            <ac:inkMk id="27" creationId="{72D4EAE7-ACFB-EDF5-D7EA-59167B2C7244}"/>
          </ac:inkMkLst>
        </pc:inkChg>
        <pc:inkChg chg="add">
          <ac:chgData name="Sara Kumar" userId="327b8fab8174bea5" providerId="LiveId" clId="{78D955AC-680B-4E90-B644-63058F9C0DDC}" dt="2025-11-06T17:51:21.600" v="3808" actId="9405"/>
          <ac:inkMkLst>
            <pc:docMk/>
            <pc:sldMk cId="3925631383" sldId="273"/>
            <ac:inkMk id="28" creationId="{EBBD9C20-63D8-B1A1-C127-79EAF3462E98}"/>
          </ac:inkMkLst>
        </pc:inkChg>
        <pc:inkChg chg="add">
          <ac:chgData name="Sara Kumar" userId="327b8fab8174bea5" providerId="LiveId" clId="{78D955AC-680B-4E90-B644-63058F9C0DDC}" dt="2025-11-06T17:52:19.835" v="3809" actId="9405"/>
          <ac:inkMkLst>
            <pc:docMk/>
            <pc:sldMk cId="3925631383" sldId="273"/>
            <ac:inkMk id="29" creationId="{A1558271-B05D-0216-8E33-5F68D98AB19C}"/>
          </ac:inkMkLst>
        </pc:inkChg>
        <pc:inkChg chg="add del">
          <ac:chgData name="Sara Kumar" userId="327b8fab8174bea5" providerId="LiveId" clId="{78D955AC-680B-4E90-B644-63058F9C0DDC}" dt="2025-11-06T17:52:22.392" v="3811"/>
          <ac:inkMkLst>
            <pc:docMk/>
            <pc:sldMk cId="3925631383" sldId="273"/>
            <ac:inkMk id="30" creationId="{2A283B18-1E77-6AAD-F5B9-A3E6FC1C23D3}"/>
          </ac:inkMkLst>
        </pc:inkChg>
        <pc:inkChg chg="add del mod">
          <ac:chgData name="Sara Kumar" userId="327b8fab8174bea5" providerId="LiveId" clId="{78D955AC-680B-4E90-B644-63058F9C0DDC}" dt="2025-11-06T22:48:43.608" v="4020" actId="478"/>
          <ac:inkMkLst>
            <pc:docMk/>
            <pc:sldMk cId="3925631383" sldId="273"/>
            <ac:inkMk id="30" creationId="{661A8B9B-0742-F3AD-6EB4-BE99A38620EE}"/>
          </ac:inkMkLst>
        </pc:inkChg>
        <pc:inkChg chg="add">
          <ac:chgData name="Sara Kumar" userId="327b8fab8174bea5" providerId="LiveId" clId="{78D955AC-680B-4E90-B644-63058F9C0DDC}" dt="2025-11-06T17:52:22.392" v="3811"/>
          <ac:inkMkLst>
            <pc:docMk/>
            <pc:sldMk cId="3925631383" sldId="273"/>
            <ac:inkMk id="31" creationId="{3A0B66FD-A4D1-1D2C-8E97-22966EBD1E9B}"/>
          </ac:inkMkLst>
        </pc:inkChg>
        <pc:inkChg chg="add">
          <ac:chgData name="Sara Kumar" userId="327b8fab8174bea5" providerId="LiveId" clId="{78D955AC-680B-4E90-B644-63058F9C0DDC}" dt="2025-11-06T17:52:24.245" v="3812" actId="9405"/>
          <ac:inkMkLst>
            <pc:docMk/>
            <pc:sldMk cId="3925631383" sldId="273"/>
            <ac:inkMk id="32" creationId="{7BB22447-4F1B-E350-D85E-2BD349704AAD}"/>
          </ac:inkMkLst>
        </pc:inkChg>
        <pc:inkChg chg="add">
          <ac:chgData name="Sara Kumar" userId="327b8fab8174bea5" providerId="LiveId" clId="{78D955AC-680B-4E90-B644-63058F9C0DDC}" dt="2025-11-06T17:52:25.288" v="3813" actId="9405"/>
          <ac:inkMkLst>
            <pc:docMk/>
            <pc:sldMk cId="3925631383" sldId="273"/>
            <ac:inkMk id="33" creationId="{DD0BA050-63BB-9A89-52D0-CCDBF446F9C1}"/>
          </ac:inkMkLst>
        </pc:inkChg>
        <pc:inkChg chg="add mod">
          <ac:chgData name="Sara Kumar" userId="327b8fab8174bea5" providerId="LiveId" clId="{78D955AC-680B-4E90-B644-63058F9C0DDC}" dt="2025-11-06T22:21:36.207" v="3882"/>
          <ac:inkMkLst>
            <pc:docMk/>
            <pc:sldMk cId="3925631383" sldId="273"/>
            <ac:inkMk id="34" creationId="{2B4FB604-BC1F-F472-8478-9E670AF29D97}"/>
          </ac:inkMkLst>
        </pc:inkChg>
        <pc:inkChg chg="add del">
          <ac:chgData name="Sara Kumar" userId="327b8fab8174bea5" providerId="LiveId" clId="{78D955AC-680B-4E90-B644-63058F9C0DDC}" dt="2025-11-06T17:52:42.891" v="3815" actId="9405"/>
          <ac:inkMkLst>
            <pc:docMk/>
            <pc:sldMk cId="3925631383" sldId="273"/>
            <ac:inkMk id="34" creationId="{B5C7819D-EB10-3BB2-AF83-AE5D88135A03}"/>
          </ac:inkMkLst>
        </pc:inkChg>
        <pc:inkChg chg="add del">
          <ac:chgData name="Sara Kumar" userId="327b8fab8174bea5" providerId="LiveId" clId="{78D955AC-680B-4E90-B644-63058F9C0DDC}" dt="2025-11-06T17:53:07.907" v="3817"/>
          <ac:inkMkLst>
            <pc:docMk/>
            <pc:sldMk cId="3925631383" sldId="273"/>
            <ac:inkMk id="35" creationId="{66E41924-2611-58CC-3B59-7C52F615C6DB}"/>
          </ac:inkMkLst>
        </pc:inkChg>
        <pc:inkChg chg="add del mod">
          <ac:chgData name="Sara Kumar" userId="327b8fab8174bea5" providerId="LiveId" clId="{78D955AC-680B-4E90-B644-63058F9C0DDC}" dt="2025-11-06T22:21:42.614" v="3883" actId="478"/>
          <ac:inkMkLst>
            <pc:docMk/>
            <pc:sldMk cId="3925631383" sldId="273"/>
            <ac:inkMk id="35" creationId="{E3B79484-F232-066A-E854-FC3C814F820B}"/>
          </ac:inkMkLst>
        </pc:inkChg>
        <pc:inkChg chg="add mod">
          <ac:chgData name="Sara Kumar" userId="327b8fab8174bea5" providerId="LiveId" clId="{78D955AC-680B-4E90-B644-63058F9C0DDC}" dt="2025-11-06T17:53:15.699" v="3818"/>
          <ac:inkMkLst>
            <pc:docMk/>
            <pc:sldMk cId="3925631383" sldId="273"/>
            <ac:inkMk id="36" creationId="{365BA14B-E8FE-58BA-ECE9-8452FB486933}"/>
          </ac:inkMkLst>
        </pc:inkChg>
        <pc:inkChg chg="add">
          <ac:chgData name="Sara Kumar" userId="327b8fab8174bea5" providerId="LiveId" clId="{78D955AC-680B-4E90-B644-63058F9C0DDC}" dt="2025-11-06T17:53:16.606" v="3819" actId="9405"/>
          <ac:inkMkLst>
            <pc:docMk/>
            <pc:sldMk cId="3925631383" sldId="273"/>
            <ac:inkMk id="37" creationId="{939021EB-AA2A-BD30-74E8-725679B451B9}"/>
          </ac:inkMkLst>
        </pc:inkChg>
        <pc:inkChg chg="add mod">
          <ac:chgData name="Sara Kumar" userId="327b8fab8174bea5" providerId="LiveId" clId="{78D955AC-680B-4E90-B644-63058F9C0DDC}" dt="2025-11-06T17:53:58.824" v="3820"/>
          <ac:inkMkLst>
            <pc:docMk/>
            <pc:sldMk cId="3925631383" sldId="273"/>
            <ac:inkMk id="38" creationId="{C31261A6-BB81-51E8-FAAA-85378C39FF8C}"/>
          </ac:inkMkLst>
        </pc:inkChg>
        <pc:inkChg chg="add del mod">
          <ac:chgData name="Sara Kumar" userId="327b8fab8174bea5" providerId="LiveId" clId="{78D955AC-680B-4E90-B644-63058F9C0DDC}" dt="2025-11-06T22:21:46.404" v="3884" actId="478"/>
          <ac:inkMkLst>
            <pc:docMk/>
            <pc:sldMk cId="3925631383" sldId="273"/>
            <ac:inkMk id="40" creationId="{CCB740B3-27DB-3D70-DC4E-D4E9A1130B43}"/>
          </ac:inkMkLst>
        </pc:inkChg>
        <pc:inkChg chg="add del mod">
          <ac:chgData name="Sara Kumar" userId="327b8fab8174bea5" providerId="LiveId" clId="{78D955AC-680B-4E90-B644-63058F9C0DDC}" dt="2025-11-06T22:48:57.395" v="4021" actId="478"/>
          <ac:inkMkLst>
            <pc:docMk/>
            <pc:sldMk cId="3925631383" sldId="273"/>
            <ac:inkMk id="41" creationId="{C7E88AED-4E76-AECB-74A6-99FAEFF7D7D3}"/>
          </ac:inkMkLst>
        </pc:inkChg>
        <pc:inkChg chg="add mod">
          <ac:chgData name="Sara Kumar" userId="327b8fab8174bea5" providerId="LiveId" clId="{78D955AC-680B-4E90-B644-63058F9C0DDC}" dt="2025-11-06T22:22:46.583" v="3913" actId="1035"/>
          <ac:inkMkLst>
            <pc:docMk/>
            <pc:sldMk cId="3925631383" sldId="273"/>
            <ac:inkMk id="42" creationId="{B7C907AC-4AD1-F374-0C02-2EFEB6A7BDBA}"/>
          </ac:inkMkLst>
        </pc:inkChg>
        <pc:cxnChg chg="del">
          <ac:chgData name="Sara Kumar" userId="327b8fab8174bea5" providerId="LiveId" clId="{78D955AC-680B-4E90-B644-63058F9C0DDC}" dt="2025-11-06T22:21:18.223" v="3880" actId="478"/>
          <ac:cxnSpMkLst>
            <pc:docMk/>
            <pc:sldMk cId="3925631383" sldId="273"/>
            <ac:cxnSpMk id="8" creationId="{2CEA4FE0-1EB3-1BC4-E9BE-E45E05F3455B}"/>
          </ac:cxnSpMkLst>
        </pc:cxnChg>
        <pc:cxnChg chg="add mod">
          <ac:chgData name="Sara Kumar" userId="327b8fab8174bea5" providerId="LiveId" clId="{78D955AC-680B-4E90-B644-63058F9C0DDC}" dt="2025-11-06T17:54:23.909" v="3827" actId="1038"/>
          <ac:cxnSpMkLst>
            <pc:docMk/>
            <pc:sldMk cId="3925631383" sldId="273"/>
            <ac:cxnSpMk id="10" creationId="{1C0C003A-4BA4-8B19-C9E5-3472474AB8ED}"/>
          </ac:cxnSpMkLst>
        </pc:cxnChg>
        <pc:cxnChg chg="add mod">
          <ac:chgData name="Sara Kumar" userId="327b8fab8174bea5" providerId="LiveId" clId="{78D955AC-680B-4E90-B644-63058F9C0DDC}" dt="2025-11-06T17:48:15.901" v="3789" actId="1076"/>
          <ac:cxnSpMkLst>
            <pc:docMk/>
            <pc:sldMk cId="3925631383" sldId="273"/>
            <ac:cxnSpMk id="12" creationId="{ED7C562B-6AC1-D358-003E-6D8D0DBD067D}"/>
          </ac:cxnSpMkLst>
        </pc:cxnChg>
        <pc:cxnChg chg="add mod">
          <ac:chgData name="Sara Kumar" userId="327b8fab8174bea5" providerId="LiveId" clId="{78D955AC-680B-4E90-B644-63058F9C0DDC}" dt="2025-11-06T17:54:52.750" v="3859" actId="1036"/>
          <ac:cxnSpMkLst>
            <pc:docMk/>
            <pc:sldMk cId="3925631383" sldId="273"/>
            <ac:cxnSpMk id="39" creationId="{53C20377-EAB9-F02A-057A-972E2BF30648}"/>
          </ac:cxnSpMkLst>
        </pc:cxnChg>
      </pc:sldChg>
      <pc:sldChg chg="add del ord">
        <pc:chgData name="Sara Kumar" userId="327b8fab8174bea5" providerId="LiveId" clId="{78D955AC-680B-4E90-B644-63058F9C0DDC}" dt="2025-11-06T22:42:43.456" v="4019" actId="47"/>
        <pc:sldMkLst>
          <pc:docMk/>
          <pc:sldMk cId="3948649837" sldId="274"/>
        </pc:sldMkLst>
      </pc:sldChg>
      <pc:sldChg chg="delSp add mod ord">
        <pc:chgData name="Sara Kumar" userId="327b8fab8174bea5" providerId="LiveId" clId="{78D955AC-680B-4E90-B644-63058F9C0DDC}" dt="2025-11-06T22:49:09.839" v="4022" actId="478"/>
        <pc:sldMkLst>
          <pc:docMk/>
          <pc:sldMk cId="40294910" sldId="275"/>
        </pc:sldMkLst>
        <pc:inkChg chg="del">
          <ac:chgData name="Sara Kumar" userId="327b8fab8174bea5" providerId="LiveId" clId="{78D955AC-680B-4E90-B644-63058F9C0DDC}" dt="2025-11-06T22:49:09.839" v="4022" actId="478"/>
          <ac:inkMkLst>
            <pc:docMk/>
            <pc:sldMk cId="40294910" sldId="275"/>
            <ac:inkMk id="41" creationId="{17731BD8-F62E-B971-1D05-D1D0B4F7B92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3T15:18:13.20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2617,'1'11,"1"1,0-1,1 0,0 0,1 0,0 0,1-1,8 15,6 14,24 56,4-3,77 113,185 216,-282-386,-10-12,-5-6,0-1,0 0,1-1,1-1,1 0,0 0,1-2,0 0,21 12,383 181,-320-165,153 42,-101-36,-14-4,171 28,-46-42,-127-18,432 20,3-31,-221-2,-52 5,311-6,-516-2,0-5,-1-4,0-4,-1-3,98-40,179-42,-215 65,466-150,-430 131,31-12,771-362,-710 284,-80 40,-98 54,239-108,-43 37,17-6,-122 47,-25 8,221-100,-111 46,-255 120,525-242,-38 13,-25 39,-324 142,42-18,-55 25,-102 37,-1-2,-1-2,46-25,-42 16,0 3,2 2,1 2,0 2,104-20,-119 29,-2-1,38-16,-39 12,72-17,56-14,5 0,-79 26,95-32,-24 13,-110 28,87-27,134-47,-205 64,0 3,110-16,-108 23,-1-2,106-36,-120 30,1 1,0 3,80-10,-86 17,-1-3,0-1,-1-3,57-25,-37 15,1 3,1 3,0 3,81-8,-2 17,-111 6,0-1,0-1,0-2,41-10,-7-6,-22 5,1 3,0 1,83-8,58-4,-125 12,79-2,-15 13,-61 1,0-2,110-17,-125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25.82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26.96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0,'2302'0,"-2200"0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49:47.92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0 223 0,'4035'-223'0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49.2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76,'938'-36,"-114"0,236 33,-650 4,-347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55.44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58,'768'29,"-23"0,-534-28,984-6,-945-10,267-54,-469 62,65-5,222 4,-281 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50:26.537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4218 3 0,'-4218'528'0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0:42.207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1:20.22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1 340,'13'5,"0"0,0-1,1 0,0-1,0 0,-1-2,27 1,-9 0,1185 21,-793-26,177-38,-4-49,-146 20,-17-11,-239 40,252-21,-377 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1:21.59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1726 1,'0'0,"0"0,0 0,1 0,-1-1,0 1,0 0,0 0,0 0,1 0,-1 0,0 0,0 0,0 1,1-1,-1 0,0 0,0 0,0 0,0 0,1 0,-1 0,0 0,0 0,0 0,0 1,1-1,-1 0,0 0,0 0,0 0,0 0,0 1,0-1,0 0,0 0,1 0,-1 0,0 1,0-1,0 0,0 0,0 0,0 1,0-1,0 0,0 0,0 0,0 0,0 1,0-1,-17 17,-32 18,-84 43,65-40,-384 216,-268 155,706-401,-23 13,1 2,1 1,-39 35,65-50,1-1,0 1,0 0,1 1,0 0,1 0,0 0,1 1,0 0,0 0,1 0,1 1,0-1,1 1,-3 22,0 153,5-147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2:19.8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4T14:45:15.620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52:22.39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0 143 0,'4122'-143'0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2:24.24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953,'-8'-9,"-19"-10,-30-18,-13-4,-11-10,-16-13,-8-4,6-7,-5 2,-9-4,7-5,4 4,21 7,7 7,8 14,15 8,9 11,10 11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2:25.2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53:07.9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0 241 13192,'3882'-240'0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53:16.6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9830,'0'0'0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3:58.82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58,'768'29,"-23"0,-534-28,984-6,-945-10,267-54,-469 62,65-5,222 4,-281 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22:21:36.19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0,'3510'0'0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22:21:36.19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0 223 0,'4035'-223'0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19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58,'768'29,"-23"0,-534-28,984-6,-945-10,267-54,-469 62,65-5,222 4,-281 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22:21:36.199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4218 3 0,'-4218'528'0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4T14:45:27.103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4,'32'0,"208"-2,289 6,-98 32,925-23,-1040-15,-265 5,-1 1,57 14,-28-5,47 8,157 17,-102-17,-12 0,87 3,95 5,672-26,-515-6,1360 3,-1497-24,-65 0,-164 21,207-14,105-10,-315 23,371-51,-376 37,68 2,-69 8,-16-9,26-1,986 5,-675 16,5648-3,-6056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0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1 340,'13'5,"0"0,0-1,1 0,0-1,0 0,-1-2,27 1,-9 0,1185 21,-793-26,177-38,-4-49,-146 20,-17-11,-239 40,252-21,-377 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58,'768'29,"-23"0,-534-28,984-6,-945-10,267-54,-469 62,65-5,222 4,-281 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12.19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0,'13'16,"-5"-2,-1 0,0 0,-1 1,0 0,-2 1,1-1,-2 1,2 21,5 137,-9-140,0 46,0 9,3-1,18 100,-6-99,-9-42,2-1,2 0,1 0,3-1,21 43,-1-10,-4 2,23 85,-42-116,6 54,11 42,13 18,-8 2,20 246,-53-401,2 30,15 77,-2-63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14.47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233 1,'-1'13,"0"0,-1 0,-1 0,0 0,-5 13,-6 21,-44 181,-41 189,82-324,4 1,-1 148,22 465,-8-623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49:19.76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0,'3510'0'0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25.82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26.96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0,'2302'0,"-2200"0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49:47.92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0 223 0,'4035'-223'0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3T15:18:13.20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2617,'1'11,"1"1,0-1,1 0,0 0,1 0,0 0,1-1,8 15,6 14,24 56,4-3,77 113,185 216,-282-386,-10-12,-5-6,0-1,0 0,1-1,1-1,1 0,0 0,1-2,0 0,21 12,383 181,-320-165,153 42,-101-36,-14-4,171 28,-46-42,-127-18,432 20,3-31,-221-2,-52 5,311-6,-516-2,0-5,-1-4,0-4,-1-3,98-40,179-42,-215 65,466-150,-430 131,31-12,771-362,-710 284,-80 40,-98 54,239-108,-43 37,17-6,-122 47,-25 8,221-100,-111 46,-255 120,525-242,-38 13,-25 39,-324 142,42-18,-55 25,-102 37,-1-2,-1-2,46-25,-42 16,0 3,2 2,1 2,0 2,104-20,-119 29,-2-1,38-16,-39 12,72-17,56-14,5 0,-79 26,95-32,-24 13,-110 28,87-27,134-47,-205 64,0 3,110-16,-108 23,-1-2,106-36,-120 30,1 1,0 3,80-10,-86 17,-1-3,0-1,-1-3,57-25,-37 15,1 3,1 3,0 3,81-8,-2 17,-111 6,0-1,0-1,0-2,41-10,-7-6,-22 5,1 3,0 1,83-8,58-4,-125 12,79-2,-15 13,-61 1,0-2,110-17,-125 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49.2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76,'938'-36,"-114"0,236 33,-650 4,-347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55.44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58,'768'29,"-23"0,-534-28,984-6,-945-10,267-54,-469 62,65-5,222 4,-281 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50:26.537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4218 3 0,'-4218'528'0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0:42.207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1:20.22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1 340,'13'5,"0"0,0-1,1 0,0-1,0 0,-1-2,27 1,-9 0,1185 21,-793-26,177-38,-4-49,-146 20,-17-11,-239 40,252-21,-377 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1:21.59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1726 1,'0'0,"0"0,0 0,1 0,-1-1,0 1,0 0,0 0,0 0,1 0,-1 0,0 0,0 0,0 1,1-1,-1 0,0 0,0 0,0 0,0 0,1 0,-1 0,0 0,0 0,0 0,0 1,1-1,-1 0,0 0,0 0,0 0,0 0,0 1,0-1,0 0,0 0,1 0,-1 0,0 1,0-1,0 0,0 0,0 0,0 1,0-1,0 0,0 0,0 0,0 0,0 1,0-1,-17 17,-32 18,-84 43,65-40,-384 216,-268 155,706-401,-23 13,1 2,1 1,-39 35,65-50,1-1,0 1,0 0,1 1,0 0,1 0,0 0,1 1,0 0,0 0,1 0,1 1,0-1,1 1,-3 22,0 153,5-147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2:19.8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52:22.39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0 143 0,'4122'-143'0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2:24.24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953,'-8'-9,"-19"-10,-30-18,-13-4,-11-10,-16-13,-8-4,6-7,-5 2,-9-4,7-5,4 4,21 7,7 7,8 14,15 8,9 11,10 11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2:25.2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3T15:18:13.20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2617,'1'11,"1"1,0-1,1 0,0 0,1 0,0 0,1-1,8 15,6 14,24 56,4-3,77 113,185 216,-282-386,-10-12,-5-6,0-1,0 0,1-1,1-1,1 0,0 0,1-2,0 0,21 12,383 181,-320-165,153 42,-101-36,-14-4,171 28,-46-42,-127-18,432 20,3-31,-221-2,-52 5,311-6,-516-2,0-5,-1-4,0-4,-1-3,98-40,179-42,-215 65,466-150,-430 131,31-12,771-362,-710 284,-80 40,-98 54,239-108,-43 37,17-6,-122 47,-25 8,221-100,-111 46,-255 120,525-242,-38 13,-25 39,-324 142,42-18,-55 25,-102 37,-1-2,-1-2,46-25,-42 16,0 3,2 2,1 2,0 2,104-20,-119 29,-2-1,38-16,-39 12,72-17,56-14,5 0,-79 26,95-32,-24 13,-110 28,87-27,134-47,-205 64,0 3,110-16,-108 23,-1-2,106-36,-120 30,1 1,0 3,80-10,-86 17,-1-3,0-1,-1-3,57-25,-37 15,1 3,1 3,0 3,81-8,-2 17,-111 6,0-1,0-1,0-2,41-10,-7-6,-22 5,1 3,0 1,83-8,58-4,-125 12,79-2,-15 13,-61 1,0-2,110-17,-125 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53:07.9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0 241 13192,'3882'-240'0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53:16.6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9830,'0'0'0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53:58.82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58,'768'29,"-23"0,-534-28,984-6,-945-10,267-54,-469 62,65-5,222 4,-281 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22:21:36.19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0,'3510'0'0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22:21:36.19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0 223 0,'4035'-223'0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19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58,'768'29,"-23"0,-534-28,984-6,-945-10,267-54,-469 62,65-5,222 4,-281 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22:21:36.199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4218 3 0,'-4218'528'0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0"/>
    </inkml:context>
    <inkml:brush xml:id="br0">
      <inkml:brushProperty name="width" value="0.05" units="cm"/>
      <inkml:brushProperty name="height" value="0.3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1 340,'13'5,"0"0,0-1,1 0,0-1,0 0,-1-2,27 1,-9 0,1185 21,-793-26,177-38,-4-49,-146 20,-17-11,-239 40,252-21,-377 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1726 1,'0'0,"0"0,0 0,1 0,-1-1,0 1,0 0,0 0,0 0,1 0,-1 0,0 0,0 0,0 1,1-1,-1 0,0 0,0 0,0 0,0 0,1 0,-1 0,0 0,0 0,0 0,0 1,1-1,-1 0,0 0,0 0,0 0,0 0,0 1,0-1,0 0,0 0,1 0,-1 0,0 1,0-1,0 0,0 0,0 0,0 1,0-1,0 0,0 0,0 0,0 0,0 1,0-1,-17 17,-32 18,-84 43,65-40,-384 216,-268 155,706-401,-23 13,1 2,1 1,-39 35,65-50,1-1,0 1,0 0,1 1,0 0,1 0,0 0,1 1,0 0,0 0,1 0,1 1,0-1,1 1,-3 22,0 153,5-147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58.79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1,'8'2,"0"0,-1 1,1 0,-1 0,0 1,0 0,0 0,0 1,0 0,-1 0,6 7,-2-4,19 17,-2 1,0 2,29 39,62 103,-102-147,260 442,-25 19,-215-414,10 21,144 263,-151-289,-8-10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22:21:36.20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58,'768'29,"-23"0,-534-28,984-6,-945-10,267-54,-469 62,65-5,222 4,-281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12.19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0,'13'16,"-5"-2,-1 0,0 0,-1 1,0 0,-2 1,1-1,-2 1,2 21,5 137,-9-140,0 46,0 9,3-1,18 100,-6-99,-9-42,2-1,2 0,1 0,3-1,21 43,-1-10,-4 2,23 85,-42-116,6 54,11 42,13 18,-8 2,20 246,-53-401,2 30,15 77,-2-63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6T17:49:14.47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233 1,'-1'13,"0"0,-1 0,-1 0,0 0,-5 13,-6 21,-44 181,-41 189,82-324,4 1,-1 148,22 465,-8-623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7:49:19.76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0,'3510'0'0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D0F14-AD61-4D6C-BA98-80D1FD0C37E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213" y="3417888"/>
            <a:ext cx="7512050" cy="279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125" y="6746875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E5058-B64B-446B-92A5-30ADBDCB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8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E5058-B64B-446B-92A5-30ADBDCB32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1"/>
            <a:ext cx="12191998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A53DC5-B52A-43CA-AEC5-9F29F84E95EB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1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9904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1" y="2825496"/>
            <a:ext cx="4663440" cy="3337560"/>
          </a:xfrm>
        </p:spPr>
        <p:txBody>
          <a:bodyPr>
            <a:normAutofit/>
          </a:bodyPr>
          <a:lstStyle>
            <a:lvl1pPr marL="457206" indent="-457206">
              <a:buFont typeface="+mj-lt"/>
              <a:buAutoNum type="arabicPeriod"/>
              <a:defRPr sz="2000"/>
            </a:lvl1pPr>
            <a:lvl2pPr marL="571508" indent="-342904">
              <a:buFont typeface="+mj-lt"/>
              <a:buAutoNum type="arabicPeriod"/>
              <a:defRPr sz="1801"/>
            </a:lvl2pPr>
            <a:lvl3pPr marL="800110" indent="-342904">
              <a:buFont typeface="+mj-lt"/>
              <a:buAutoNum type="arabicPeriod"/>
              <a:defRPr sz="1600"/>
            </a:lvl3pPr>
            <a:lvl4pPr marL="1028713" indent="-342904">
              <a:buFont typeface="+mj-lt"/>
              <a:buAutoNum type="arabicPeriod"/>
              <a:defRPr sz="1401"/>
            </a:lvl4pPr>
            <a:lvl5pPr>
              <a:buFont typeface="+mj-lt"/>
              <a:buAutoNum type="arabicPeriod"/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0" y="6453003"/>
            <a:ext cx="1996690" cy="365125"/>
          </a:xfrm>
        </p:spPr>
        <p:txBody>
          <a:bodyPr/>
          <a:lstStyle/>
          <a:p>
            <a:fld id="{A29540D3-CC91-4905-856C-278B2DB35932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7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3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799" y="2386584"/>
            <a:ext cx="4325113" cy="2459736"/>
          </a:xfrm>
        </p:spPr>
        <p:txBody>
          <a:bodyPr/>
          <a:lstStyle>
            <a:lvl1pPr marL="0" indent="0">
              <a:buNone/>
              <a:defRPr/>
            </a:lvl1pPr>
            <a:lvl2pPr marL="228604" indent="0">
              <a:buNone/>
              <a:defRPr/>
            </a:lvl2pPr>
            <a:lvl3pPr marL="457206" indent="0">
              <a:buNone/>
              <a:defRPr/>
            </a:lvl3pPr>
            <a:lvl4pPr marL="685809" indent="0">
              <a:buNone/>
              <a:defRPr/>
            </a:lvl4pPr>
            <a:lvl5pPr marL="91441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9E7E-5629-464C-9AB0-98000412ECF2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9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9" y="2254250"/>
            <a:ext cx="4956174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AA1C-F233-4395-85EE-159962D36BE5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2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537854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40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65BF-803F-483F-877D-75E2DBA7CC57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7"/>
            <a:ext cx="4142233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EC8E-5A50-417C-8E9B-F89BF4CC9693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2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40"/>
            <a:ext cx="3494315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49C6-39BB-4A31-BAE0-15ED4DC18B88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8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8" y="6453003"/>
            <a:ext cx="3337584" cy="365125"/>
          </a:xfrm>
        </p:spPr>
        <p:txBody>
          <a:bodyPr/>
          <a:lstStyle/>
          <a:p>
            <a:fld id="{4FE496E5-835E-475C-9017-802C37D839C2}" type="datetime1">
              <a:rPr lang="en-US" smtClean="0"/>
              <a:t>11/6/2025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5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343804-CF22-4315-8BB6-C1C80B6A2CDC}" type="datetime1">
              <a:rPr lang="en-US" smtClean="0"/>
              <a:t>11/6/2025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2" y="6453003"/>
            <a:ext cx="2805404" cy="365125"/>
          </a:xfrm>
        </p:spPr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4" y="6453003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5" y="6453003"/>
            <a:ext cx="3494315" cy="365125"/>
          </a:xfrm>
        </p:spPr>
        <p:txBody>
          <a:bodyPr/>
          <a:lstStyle/>
          <a:p>
            <a:fld id="{7AA131D0-FC40-4006-8EE7-4060D42EBE10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3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9EE5ED-58CF-4732-B852-3A1AE32136F9}" type="datetime1">
              <a:rPr lang="en-US" smtClean="0"/>
              <a:t>11/6/2025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3"/>
            <a:ext cx="2805404" cy="365125"/>
          </a:xfrm>
        </p:spPr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1" y="6453003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3702-42E6-4FDE-8F44-1C563291292B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9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6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4" y="6453003"/>
            <a:ext cx="162277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11FB9D3-8125-4C2F-9839-B5854B7326ED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48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83413"/>
            <a:ext cx="4361689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6" y="2212975"/>
            <a:ext cx="4360862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2" y="6453003"/>
            <a:ext cx="2031074" cy="365125"/>
          </a:xfrm>
        </p:spPr>
        <p:txBody>
          <a:bodyPr/>
          <a:lstStyle/>
          <a:p>
            <a:fld id="{94E35204-9825-407D-BCAA-1B9563A3CE2D}" type="datetime1">
              <a:rPr lang="en-US" smtClean="0"/>
              <a:t>11/6/2025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79" y="0"/>
            <a:ext cx="6446521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3"/>
            <a:ext cx="280540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5" y="6453003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7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9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3" y="6453003"/>
            <a:ext cx="17720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892E4F-9C91-4631-9590-5BAEA08B474A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69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3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2" y="6453003"/>
            <a:ext cx="2031074" cy="365125"/>
          </a:xfrm>
        </p:spPr>
        <p:txBody>
          <a:bodyPr/>
          <a:lstStyle/>
          <a:p>
            <a:fld id="{AAFD31C4-1C25-478E-8C6D-B40D662E0EE0}" type="datetime1">
              <a:rPr lang="en-US" smtClean="0"/>
              <a:t>11/6/2025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1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3"/>
            <a:ext cx="280540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5" y="6453003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6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89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3"/>
            <a:ext cx="922372" cy="365125"/>
          </a:xfrm>
        </p:spPr>
        <p:txBody>
          <a:bodyPr/>
          <a:lstStyle/>
          <a:p>
            <a:fld id="{0C5DA479-17E2-4CDB-BCA4-1651DE6EB658}" type="datetime1">
              <a:rPr lang="en-US" smtClean="0"/>
              <a:t>11/6/2025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6" y="6453003"/>
            <a:ext cx="2546891" cy="365125"/>
          </a:xfrm>
        </p:spPr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75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2" y="6453003"/>
            <a:ext cx="1067625" cy="365125"/>
          </a:xfrm>
        </p:spPr>
        <p:txBody>
          <a:bodyPr/>
          <a:lstStyle/>
          <a:p>
            <a:fld id="{6214CDC4-6A72-4310-B197-E85B64EECC2D}" type="datetime1">
              <a:rPr lang="en-US" smtClean="0"/>
              <a:t>11/6/2025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1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6" y="6453003"/>
            <a:ext cx="280540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8" y="6453003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3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3" y="1078993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7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4" indent="0">
              <a:buNone/>
              <a:defRPr sz="1401"/>
            </a:lvl2pPr>
            <a:lvl3pPr marL="457206" indent="0">
              <a:buNone/>
              <a:defRPr sz="1401"/>
            </a:lvl3pPr>
            <a:lvl4pPr marL="685809" indent="0">
              <a:buNone/>
              <a:defRPr sz="1401"/>
            </a:lvl4pPr>
            <a:lvl5pPr marL="914411" indent="0">
              <a:buNone/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3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0DE3A1-D96E-47B2-92B8-19D38280FAE1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3" y="6453003"/>
            <a:ext cx="2335164" cy="365125"/>
          </a:xfrm>
        </p:spPr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54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7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9B20-8C37-463C-9F01-7170EEAB92CF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1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4" indent="0">
              <a:buFont typeface="Arial" panose="020B0604020202020204" pitchFamily="34" charset="0"/>
              <a:buNone/>
              <a:defRPr sz="1401"/>
            </a:lvl2pPr>
            <a:lvl3pPr marL="457206" indent="0">
              <a:buFont typeface="Arial" panose="020B0604020202020204" pitchFamily="34" charset="0"/>
              <a:buNone/>
              <a:defRPr sz="1401"/>
            </a:lvl3pPr>
            <a:lvl4pPr marL="685809" indent="0">
              <a:buFont typeface="Arial" panose="020B0604020202020204" pitchFamily="34" charset="0"/>
              <a:buNone/>
              <a:defRPr sz="1401"/>
            </a:lvl4pPr>
            <a:lvl5pPr marL="914411" indent="0">
              <a:buFont typeface="Arial" panose="020B0604020202020204" pitchFamily="34" charset="0"/>
              <a:buNone/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8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2B1B-A6BC-434A-907F-4AFB8DCBB61F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2" y="4162318"/>
            <a:ext cx="7772400" cy="2240280"/>
          </a:xfrm>
        </p:spPr>
        <p:txBody>
          <a:bodyPr>
            <a:normAutofit/>
          </a:bodyPr>
          <a:lstStyle>
            <a:lvl1pPr marL="285753" indent="-285753">
              <a:buFont typeface="Arial" panose="020B0604020202020204" pitchFamily="34" charset="0"/>
              <a:buChar char="•"/>
              <a:defRPr sz="1801"/>
            </a:lvl1pPr>
            <a:lvl2pPr marL="514357" indent="-285753">
              <a:buFont typeface="Arial" panose="020B0604020202020204" pitchFamily="34" charset="0"/>
              <a:buChar char="•"/>
              <a:defRPr sz="1600"/>
            </a:lvl2pPr>
            <a:lvl3pPr marL="742959" indent="-285753">
              <a:buFont typeface="Arial" panose="020B0604020202020204" pitchFamily="34" charset="0"/>
              <a:buChar char="•"/>
              <a:defRPr sz="1401"/>
            </a:lvl3pPr>
            <a:lvl4pPr marL="857260" indent="-171453">
              <a:buFont typeface="Arial" panose="020B0604020202020204" pitchFamily="34" charset="0"/>
              <a:buChar char="•"/>
              <a:defRPr sz="1401"/>
            </a:lvl4pPr>
            <a:lvl5pPr marL="1085864" indent="-171453">
              <a:buFont typeface="Arial" panose="020B0604020202020204" pitchFamily="34" charset="0"/>
              <a:buChar char="•"/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36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59" y="59779"/>
            <a:ext cx="3494315" cy="365125"/>
          </a:xfrm>
        </p:spPr>
        <p:txBody>
          <a:bodyPr/>
          <a:lstStyle/>
          <a:p>
            <a:fld id="{D1AE9392-FBD5-4F3C-BB6B-07DF50A8D5B7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2" y="561425"/>
            <a:ext cx="7772400" cy="2240280"/>
          </a:xfrm>
        </p:spPr>
        <p:txBody>
          <a:bodyPr>
            <a:normAutofit/>
          </a:bodyPr>
          <a:lstStyle>
            <a:lvl1pPr marL="285753" indent="-285753">
              <a:buFont typeface="Arial" panose="020B0604020202020204" pitchFamily="34" charset="0"/>
              <a:buChar char="•"/>
              <a:defRPr sz="1801"/>
            </a:lvl1pPr>
            <a:lvl2pPr marL="514357" indent="-285753">
              <a:buFont typeface="Arial" panose="020B0604020202020204" pitchFamily="34" charset="0"/>
              <a:buChar char="•"/>
              <a:defRPr sz="1600"/>
            </a:lvl2pPr>
            <a:lvl3pPr marL="742959" indent="-285753">
              <a:buFont typeface="Arial" panose="020B0604020202020204" pitchFamily="34" charset="0"/>
              <a:buChar char="•"/>
              <a:defRPr sz="1401"/>
            </a:lvl3pPr>
            <a:lvl4pPr marL="857260" indent="-171453">
              <a:buFont typeface="Arial" panose="020B0604020202020204" pitchFamily="34" charset="0"/>
              <a:buChar char="•"/>
              <a:defRPr sz="1401"/>
            </a:lvl4pPr>
            <a:lvl5pPr marL="1085864" indent="-171453">
              <a:buFont typeface="Arial" panose="020B0604020202020204" pitchFamily="34" charset="0"/>
              <a:buChar char="•"/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3" y="59779"/>
            <a:ext cx="2805404" cy="365125"/>
          </a:xfrm>
        </p:spPr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3" y="59779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6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9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1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8" y="4731336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4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7" y="6453003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7F2A28C-CB7F-4D5B-970F-37EFFBFA5C67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5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6" y="1828800"/>
            <a:ext cx="6172201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4" y="1828800"/>
            <a:ext cx="4251961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6542-9A47-4BB5-BBC0-4AE1B2B3ADAF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2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5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5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549276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79F0-D26F-4A1B-89D3-B406F2689E8A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9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550217"/>
            <a:ext cx="3657604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2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499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3CDC-434B-43A4-8719-196114727BC3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7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1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7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E650-0D62-4C25-8BF2-3AFEC3FB43E0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9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1" y="4809744"/>
            <a:ext cx="7525513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3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1185-4057-476C-8CE9-9C1E1B70B5DC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1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1" y="4809744"/>
            <a:ext cx="7525513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3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2D18-056B-4E94-A9DD-A14D7C179BD3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3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-1133856"/>
            <a:ext cx="10652761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E7C0-0E58-4E9E-BCFB-198869378E70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9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1" b="1"/>
            </a:lvl1pPr>
            <a:lvl2pPr marL="228604" indent="0">
              <a:lnSpc>
                <a:spcPct val="100000"/>
              </a:lnSpc>
              <a:buNone/>
              <a:defRPr sz="4800" b="1"/>
            </a:lvl2pPr>
            <a:lvl3pPr marL="457206" indent="0">
              <a:lnSpc>
                <a:spcPct val="100000"/>
              </a:lnSpc>
              <a:buNone/>
              <a:defRPr sz="4400" b="1"/>
            </a:lvl3pPr>
            <a:lvl4pPr marL="685809" indent="0">
              <a:lnSpc>
                <a:spcPct val="100000"/>
              </a:lnSpc>
              <a:buNone/>
              <a:defRPr sz="4000" b="1"/>
            </a:lvl4pPr>
            <a:lvl5pPr marL="914411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232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-1133856"/>
            <a:ext cx="10652761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F37-86BB-4211-AE62-70915179A7D1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9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1" b="1"/>
            </a:lvl1pPr>
            <a:lvl2pPr marL="228604" indent="0">
              <a:lnSpc>
                <a:spcPct val="100000"/>
              </a:lnSpc>
              <a:buNone/>
              <a:defRPr sz="4400" b="1"/>
            </a:lvl2pPr>
            <a:lvl3pPr marL="457206" indent="0">
              <a:lnSpc>
                <a:spcPct val="100000"/>
              </a:lnSpc>
              <a:buNone/>
              <a:defRPr sz="4000" b="1"/>
            </a:lvl3pPr>
            <a:lvl4pPr marL="685809" indent="0">
              <a:lnSpc>
                <a:spcPct val="100000"/>
              </a:lnSpc>
              <a:buNone/>
              <a:defRPr sz="3600" b="1"/>
            </a:lvl4pPr>
            <a:lvl5pPr marL="914411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294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-1133856"/>
            <a:ext cx="10652761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4971-9B64-40EE-A408-8F7207DFE4DA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9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1" b="1"/>
            </a:lvl1pPr>
            <a:lvl2pPr marL="228604" indent="0">
              <a:lnSpc>
                <a:spcPct val="100000"/>
              </a:lnSpc>
              <a:buNone/>
              <a:defRPr sz="4400" b="1"/>
            </a:lvl2pPr>
            <a:lvl3pPr marL="457206" indent="0">
              <a:lnSpc>
                <a:spcPct val="100000"/>
              </a:lnSpc>
              <a:buNone/>
              <a:defRPr sz="4000" b="1"/>
            </a:lvl3pPr>
            <a:lvl4pPr marL="685809" indent="0">
              <a:lnSpc>
                <a:spcPct val="100000"/>
              </a:lnSpc>
              <a:buNone/>
              <a:defRPr sz="3600" b="1"/>
            </a:lvl4pPr>
            <a:lvl5pPr marL="914411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396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11" y="5431536"/>
            <a:ext cx="902147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7" y="1188720"/>
            <a:ext cx="9198864" cy="3657600"/>
          </a:xfrm>
        </p:spPr>
        <p:txBody>
          <a:bodyPr anchor="ctr">
            <a:normAutofit/>
          </a:bodyPr>
          <a:lstStyle>
            <a:lvl1pPr marL="164594" indent="-164594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FEA5-5C9F-42C4-9EAB-D14FE8B198F1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7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2" y="6453003"/>
            <a:ext cx="1951778" cy="365125"/>
          </a:xfrm>
        </p:spPr>
        <p:txBody>
          <a:bodyPr/>
          <a:lstStyle/>
          <a:p>
            <a:fld id="{0E70CA0E-3BD4-4BE0-A22B-615232B76828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9" y="6453003"/>
            <a:ext cx="2805404" cy="365125"/>
          </a:xfrm>
        </p:spPr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9" y="6453003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6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349240"/>
            <a:ext cx="9043417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7" y="1344168"/>
            <a:ext cx="9198864" cy="3291840"/>
          </a:xfrm>
        </p:spPr>
        <p:txBody>
          <a:bodyPr anchor="ctr">
            <a:normAutofit/>
          </a:bodyPr>
          <a:lstStyle>
            <a:lvl1pPr marL="164594" indent="-164594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C74-AFEE-4B9F-A869-369D907D8932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4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2" y="5669280"/>
            <a:ext cx="8805673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9" y="1097280"/>
            <a:ext cx="8961120" cy="3474720"/>
          </a:xfrm>
        </p:spPr>
        <p:txBody>
          <a:bodyPr anchor="ctr">
            <a:normAutofit/>
          </a:bodyPr>
          <a:lstStyle>
            <a:lvl1pPr marL="164594" indent="-164594">
              <a:lnSpc>
                <a:spcPct val="100000"/>
              </a:lnSpc>
              <a:spcBef>
                <a:spcPts val="0"/>
              </a:spcBef>
              <a:buNone/>
              <a:defRPr sz="4201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EC55-9255-48EE-BF11-CC058578C0CB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90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1D76-F9F0-419C-AC1A-0EE5ADC81363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3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7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1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2" y="2387601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9830-0619-448A-99B9-9486D9810D28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32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C0BE-FC31-4299-93AB-CB3FE254CB3E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7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EC7D-5106-4899-8AC2-278D6908A64D}" type="datetime1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23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53617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2311122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3B5-56BB-450C-ACA4-37249F844094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3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57785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2826138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20" y="557785"/>
            <a:ext cx="6519081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1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E530-DDA2-408B-A60A-A0F36899E544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6" y="3594099"/>
            <a:ext cx="10890373" cy="2743200"/>
          </a:xfrm>
        </p:spPr>
        <p:txBody>
          <a:bodyPr/>
          <a:lstStyle>
            <a:lvl1pPr marL="0" indent="0">
              <a:buNone/>
              <a:defRPr/>
            </a:lvl1pPr>
            <a:lvl2pPr marL="228604" indent="0">
              <a:buNone/>
              <a:defRPr/>
            </a:lvl2pPr>
            <a:lvl3pPr marL="457206" indent="0">
              <a:buNone/>
              <a:defRPr/>
            </a:lvl3pPr>
            <a:lvl4pPr marL="685809" indent="0">
              <a:buNone/>
              <a:defRPr/>
            </a:lvl4pPr>
            <a:lvl5pPr marL="91441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D424-DE9B-4455-9EC4-EFDA812E8C1C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69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6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5"/>
            <a:ext cx="8430638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4" indent="0">
              <a:buNone/>
              <a:defRPr sz="2000"/>
            </a:lvl2pPr>
            <a:lvl3pPr marL="457206" indent="0">
              <a:buNone/>
              <a:defRPr sz="1801"/>
            </a:lvl3pPr>
            <a:lvl4pPr marL="685809" indent="0">
              <a:buNone/>
              <a:defRPr sz="1600"/>
            </a:lvl4pPr>
            <a:lvl5pPr marL="914411" indent="0">
              <a:buNone/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E108-0809-42AA-9874-4ABA06361908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3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9" y="548643"/>
            <a:ext cx="7478990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1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10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1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068A-D912-42CB-9B0D-9FB453DC5B5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10" y="854240"/>
            <a:ext cx="7876286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7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FD9C-CEF6-4781-B77B-7B3571C5F811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4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1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576-E4EB-4BF5-AA73-7452CC0E44C6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1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1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D7D0-C27D-4BD7-9249-44E0853C6809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6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64108"/>
            <a:ext cx="8467557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2333860"/>
            <a:ext cx="8467557" cy="3689909"/>
          </a:xfrm>
        </p:spPr>
        <p:txBody>
          <a:bodyPr>
            <a:normAutofit/>
          </a:bodyPr>
          <a:lstStyle>
            <a:lvl1pPr marL="457206" indent="-457206">
              <a:buFont typeface="+mj-lt"/>
              <a:buAutoNum type="arabicPeriod"/>
              <a:defRPr sz="2400"/>
            </a:lvl1pPr>
            <a:lvl2pPr marL="685809" indent="-457206">
              <a:buFont typeface="+mj-lt"/>
              <a:buAutoNum type="arabicPeriod"/>
              <a:defRPr sz="2000"/>
            </a:lvl2pPr>
            <a:lvl3pPr marL="800110" indent="-342904">
              <a:buFont typeface="+mj-lt"/>
              <a:buAutoNum type="arabicPeriod"/>
              <a:defRPr sz="1801"/>
            </a:lvl3pPr>
            <a:lvl4pPr marL="1028713" indent="-342904">
              <a:buFont typeface="+mj-lt"/>
              <a:buAutoNum type="arabicPeriod"/>
              <a:defRPr sz="1600"/>
            </a:lvl4pPr>
            <a:lvl5pPr marL="1257315" indent="-342904">
              <a:buFont typeface="+mj-lt"/>
              <a:buAutoNum type="arabicPeriod"/>
              <a:defRPr sz="140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C8-2CD4-402B-BABC-1A01AADDEB28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653579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59" y="6453003"/>
            <a:ext cx="3494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FDFB2DB-B59E-42F3-B6E0-E86C95B13E18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3" y="6453003"/>
            <a:ext cx="2805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3" y="6453003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120000"/>
        </a:lnSpc>
        <a:spcBef>
          <a:spcPts val="10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indent="-228604" algn="l" defTabSz="9144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9" indent="-228604" algn="l" defTabSz="9144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11" indent="-228604" algn="l" defTabSz="9144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1143015" indent="-228604" algn="l" defTabSz="9144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customXml" Target="../ink/ink26.xml"/><Relationship Id="rId21" Type="http://schemas.openxmlformats.org/officeDocument/2006/relationships/image" Target="../media/image25.png"/><Relationship Id="rId34" Type="http://schemas.openxmlformats.org/officeDocument/2006/relationships/customXml" Target="../ink/ink23.xml"/><Relationship Id="rId42" Type="http://schemas.openxmlformats.org/officeDocument/2006/relationships/image" Target="../media/image33.png"/><Relationship Id="rId47" Type="http://schemas.openxmlformats.org/officeDocument/2006/relationships/customXml" Target="../ink/ink30.xml"/><Relationship Id="rId50" Type="http://schemas.openxmlformats.org/officeDocument/2006/relationships/image" Target="../media/image37.png"/><Relationship Id="rId55" Type="http://schemas.openxmlformats.org/officeDocument/2006/relationships/customXml" Target="../ink/ink33.xm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customXml" Target="../ink/ink13.xml"/><Relationship Id="rId29" Type="http://schemas.openxmlformats.org/officeDocument/2006/relationships/customXml" Target="../ink/ink20.xml"/><Relationship Id="rId11" Type="http://schemas.openxmlformats.org/officeDocument/2006/relationships/image" Target="../media/image20.png"/><Relationship Id="rId24" Type="http://schemas.openxmlformats.org/officeDocument/2006/relationships/customXml" Target="../ink/ink17.xml"/><Relationship Id="rId32" Type="http://schemas.openxmlformats.org/officeDocument/2006/relationships/image" Target="../media/image30.png"/><Relationship Id="rId37" Type="http://schemas.openxmlformats.org/officeDocument/2006/relationships/image" Target="../media/image32.png"/><Relationship Id="rId40" Type="http://schemas.openxmlformats.org/officeDocument/2006/relationships/image" Target="../media/image16.png"/><Relationship Id="rId45" Type="http://schemas.openxmlformats.org/officeDocument/2006/relationships/customXml" Target="../ink/ink29.xml"/><Relationship Id="rId5" Type="http://schemas.openxmlformats.org/officeDocument/2006/relationships/image" Target="../media/image17.png"/><Relationship Id="rId10" Type="http://schemas.openxmlformats.org/officeDocument/2006/relationships/customXml" Target="../ink/ink10.xml"/><Relationship Id="rId19" Type="http://schemas.openxmlformats.org/officeDocument/2006/relationships/image" Target="../media/image24.png"/><Relationship Id="rId31" Type="http://schemas.openxmlformats.org/officeDocument/2006/relationships/customXml" Target="../ink/ink21.xml"/><Relationship Id="rId44" Type="http://schemas.openxmlformats.org/officeDocument/2006/relationships/image" Target="../media/image34.png"/><Relationship Id="rId9" Type="http://schemas.openxmlformats.org/officeDocument/2006/relationships/image" Target="../media/image19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28.png"/><Relationship Id="rId30" Type="http://schemas.openxmlformats.org/officeDocument/2006/relationships/image" Target="../media/image29.png"/><Relationship Id="rId35" Type="http://schemas.openxmlformats.org/officeDocument/2006/relationships/image" Target="../media/image31.png"/><Relationship Id="rId43" Type="http://schemas.openxmlformats.org/officeDocument/2006/relationships/customXml" Target="../ink/ink28.xml"/><Relationship Id="rId48" Type="http://schemas.openxmlformats.org/officeDocument/2006/relationships/image" Target="../media/image36.png"/><Relationship Id="rId56" Type="http://schemas.openxmlformats.org/officeDocument/2006/relationships/hyperlink" Target="https://www.loc.gov/item/2005687122/" TargetMode="External"/><Relationship Id="rId8" Type="http://schemas.openxmlformats.org/officeDocument/2006/relationships/customXml" Target="../ink/ink9.xml"/><Relationship Id="rId51" Type="http://schemas.openxmlformats.org/officeDocument/2006/relationships/customXml" Target="../ink/ink32.xml"/><Relationship Id="rId3" Type="http://schemas.openxmlformats.org/officeDocument/2006/relationships/customXml" Target="../ink/ink7.xml"/><Relationship Id="rId12" Type="http://schemas.openxmlformats.org/officeDocument/2006/relationships/customXml" Target="../ink/ink11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customXml" Target="../ink/ink22.xml"/><Relationship Id="rId38" Type="http://schemas.openxmlformats.org/officeDocument/2006/relationships/customXml" Target="../ink/ink25.xml"/><Relationship Id="rId46" Type="http://schemas.openxmlformats.org/officeDocument/2006/relationships/image" Target="../media/image35.png"/><Relationship Id="rId20" Type="http://schemas.openxmlformats.org/officeDocument/2006/relationships/customXml" Target="../ink/ink15.xml"/><Relationship Id="rId41" Type="http://schemas.openxmlformats.org/officeDocument/2006/relationships/customXml" Target="../ink/ink27.xml"/><Relationship Id="rId54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8.xm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19.xml"/><Relationship Id="rId36" Type="http://schemas.openxmlformats.org/officeDocument/2006/relationships/customXml" Target="../ink/ink24.xml"/><Relationship Id="rId49" Type="http://schemas.openxmlformats.org/officeDocument/2006/relationships/customXml" Target="../ink/ink31.xml"/><Relationship Id="rId57" Type="http://schemas.openxmlformats.org/officeDocument/2006/relationships/image" Target="../media/image16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image" Target="../media/image34.png"/><Relationship Id="rId26" Type="http://schemas.openxmlformats.org/officeDocument/2006/relationships/image" Target="../media/image38.png"/><Relationship Id="rId39" Type="http://schemas.openxmlformats.org/officeDocument/2006/relationships/customXml" Target="../ink/ink54.xml"/><Relationship Id="rId21" Type="http://schemas.openxmlformats.org/officeDocument/2006/relationships/customXml" Target="../ink/ink43.xml"/><Relationship Id="rId34" Type="http://schemas.openxmlformats.org/officeDocument/2006/relationships/image" Target="../media/image50.png"/><Relationship Id="rId42" Type="http://schemas.openxmlformats.org/officeDocument/2006/relationships/image" Target="../media/image35.png"/><Relationship Id="rId47" Type="http://schemas.openxmlformats.org/officeDocument/2006/relationships/customXml" Target="../ink/ink60.xml"/><Relationship Id="rId50" Type="http://schemas.openxmlformats.org/officeDocument/2006/relationships/image" Target="../media/image16.tif"/><Relationship Id="rId7" Type="http://schemas.openxmlformats.org/officeDocument/2006/relationships/customXml" Target="../ink/ink36.xml"/><Relationship Id="rId2" Type="http://schemas.openxmlformats.org/officeDocument/2006/relationships/image" Target="../media/image15.png"/><Relationship Id="rId16" Type="http://schemas.openxmlformats.org/officeDocument/2006/relationships/image" Target="../media/image45.png"/><Relationship Id="rId29" Type="http://schemas.openxmlformats.org/officeDocument/2006/relationships/image" Target="../media/image48.png"/><Relationship Id="rId11" Type="http://schemas.openxmlformats.org/officeDocument/2006/relationships/customXml" Target="../ink/ink38.xml"/><Relationship Id="rId24" Type="http://schemas.openxmlformats.org/officeDocument/2006/relationships/image" Target="../media/image37.png"/><Relationship Id="rId32" Type="http://schemas.openxmlformats.org/officeDocument/2006/relationships/customXml" Target="../ink/ink49.xml"/><Relationship Id="rId37" Type="http://schemas.openxmlformats.org/officeDocument/2006/relationships/customXml" Target="../ink/ink52.xml"/><Relationship Id="rId40" Type="http://schemas.openxmlformats.org/officeDocument/2006/relationships/customXml" Target="../ink/ink55.xml"/><Relationship Id="rId45" Type="http://schemas.openxmlformats.org/officeDocument/2006/relationships/customXml" Target="../ink/ink58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customXml" Target="../ink/ink47.xml"/><Relationship Id="rId36" Type="http://schemas.openxmlformats.org/officeDocument/2006/relationships/image" Target="../media/image40.png"/><Relationship Id="rId49" Type="http://schemas.openxmlformats.org/officeDocument/2006/relationships/hyperlink" Target="https://www.loc.gov/item/2005687122/" TargetMode="External"/><Relationship Id="rId10" Type="http://schemas.openxmlformats.org/officeDocument/2006/relationships/image" Target="../media/image39.png"/><Relationship Id="rId19" Type="http://schemas.openxmlformats.org/officeDocument/2006/relationships/customXml" Target="../ink/ink42.xml"/><Relationship Id="rId31" Type="http://schemas.openxmlformats.org/officeDocument/2006/relationships/image" Target="../media/image49.png"/><Relationship Id="rId44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customXml" Target="../ink/ink37.xml"/><Relationship Id="rId14" Type="http://schemas.openxmlformats.org/officeDocument/2006/relationships/image" Target="../media/image33.png"/><Relationship Id="rId22" Type="http://schemas.openxmlformats.org/officeDocument/2006/relationships/image" Target="../media/image47.png"/><Relationship Id="rId27" Type="http://schemas.openxmlformats.org/officeDocument/2006/relationships/customXml" Target="../ink/ink46.xml"/><Relationship Id="rId30" Type="http://schemas.openxmlformats.org/officeDocument/2006/relationships/customXml" Target="../ink/ink48.xml"/><Relationship Id="rId35" Type="http://schemas.openxmlformats.org/officeDocument/2006/relationships/customXml" Target="../ink/ink51.xml"/><Relationship Id="rId43" Type="http://schemas.openxmlformats.org/officeDocument/2006/relationships/customXml" Target="../ink/ink57.xml"/><Relationship Id="rId48" Type="http://schemas.openxmlformats.org/officeDocument/2006/relationships/customXml" Target="../ink/ink61.xml"/><Relationship Id="rId8" Type="http://schemas.openxmlformats.org/officeDocument/2006/relationships/image" Target="../media/image16.png"/><Relationship Id="rId3" Type="http://schemas.openxmlformats.org/officeDocument/2006/relationships/customXml" Target="../ink/ink34.xml"/><Relationship Id="rId12" Type="http://schemas.openxmlformats.org/officeDocument/2006/relationships/image" Target="../media/image44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50.xml"/><Relationship Id="rId38" Type="http://schemas.openxmlformats.org/officeDocument/2006/relationships/customXml" Target="../ink/ink53.xml"/><Relationship Id="rId46" Type="http://schemas.openxmlformats.org/officeDocument/2006/relationships/customXml" Target="../ink/ink59.xml"/><Relationship Id="rId20" Type="http://schemas.openxmlformats.org/officeDocument/2006/relationships/image" Target="../media/image46.png"/><Relationship Id="rId41" Type="http://schemas.openxmlformats.org/officeDocument/2006/relationships/customXml" Target="../ink/ink5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34B0B0-6AE7-E2B8-C46F-5DB4F0885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30"/>
            <a:ext cx="11460480" cy="480373"/>
          </a:xfrm>
        </p:spPr>
        <p:txBody>
          <a:bodyPr>
            <a:noAutofit/>
          </a:bodyPr>
          <a:lstStyle/>
          <a:p>
            <a:r>
              <a:rPr lang="en-US" sz="2400" dirty="0"/>
              <a:t>While Sitting In A Church                               By Sara Kumar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4FC88AD-19AE-92DE-FDE0-BE996C12E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1"/>
            <a:ext cx="12191998" cy="49864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92587-7314-7442-D3A4-0B881AEBE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" y="157282"/>
            <a:ext cx="6990476" cy="40476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59EB9D75-2D02-CD6A-48CD-218310B97558}"/>
              </a:ext>
            </a:extLst>
          </p:cNvPr>
          <p:cNvSpPr/>
          <p:nvPr/>
        </p:nvSpPr>
        <p:spPr>
          <a:xfrm>
            <a:off x="5153890" y="2073440"/>
            <a:ext cx="4862945" cy="3667582"/>
          </a:xfrm>
          <a:prstGeom prst="star5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644AD-4196-ECF1-27CD-1D1C09FD9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4"/>
            <a:ext cx="11460480" cy="786384"/>
          </a:xfrm>
        </p:spPr>
        <p:txBody>
          <a:bodyPr anchor="b">
            <a:normAutofit/>
          </a:bodyPr>
          <a:lstStyle/>
          <a:p>
            <a:r>
              <a:rPr lang="en-US" dirty="0"/>
              <a:t>And Galileo Saw A Pendulum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A0612-D65F-34EE-8F31-8A84F878E812}"/>
              </a:ext>
            </a:extLst>
          </p:cNvPr>
          <p:cNvSpPr/>
          <p:nvPr/>
        </p:nvSpPr>
        <p:spPr>
          <a:xfrm>
            <a:off x="1792647" y="401215"/>
            <a:ext cx="7819769" cy="507831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Freedom Play 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Piece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With History          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And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Classical Newtonian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Physics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18409-7A3A-9AD6-A396-640C6A4E01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4EAB-44CD-2210-1468-E8129DBD5E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5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2C4164-21B6-24B4-03C4-CCEF2702B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56" y="1801368"/>
            <a:ext cx="12251234" cy="4572000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The slave trade ended </a:t>
            </a:r>
            <a:br>
              <a:rPr lang="en-US" sz="7300" dirty="0"/>
            </a:br>
            <a:r>
              <a:rPr lang="en-US" sz="7300" dirty="0"/>
              <a:t>in England </a:t>
            </a:r>
            <a:br>
              <a:rPr lang="en-US" sz="7300" dirty="0"/>
            </a:br>
            <a:r>
              <a:rPr lang="en-US" sz="7300" dirty="0"/>
              <a:t>in 1807 by an Act of Parliament, with God’s grace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642EE-A188-6256-C227-E6C01DC4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6EF2-4797-1F07-C4D7-17A9EE4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0FB14-1FA9-4542-6DCE-DADCE3A63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721AE-DA51-F661-2F57-78831A24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56" y="1801368"/>
            <a:ext cx="12251234" cy="4572000"/>
          </a:xfrm>
        </p:spPr>
        <p:txBody>
          <a:bodyPr>
            <a:normAutofit/>
          </a:bodyPr>
          <a:lstStyle/>
          <a:p>
            <a:r>
              <a:rPr lang="en-US" sz="7300" dirty="0"/>
              <a:t>Let enlightened thinking</a:t>
            </a:r>
            <a:br>
              <a:rPr lang="en-US" sz="7300" dirty="0"/>
            </a:br>
            <a:r>
              <a:rPr lang="en-US" sz="7300" dirty="0"/>
              <a:t>be with us, with divine</a:t>
            </a:r>
            <a:br>
              <a:rPr lang="en-US" sz="7300" dirty="0"/>
            </a:br>
            <a:r>
              <a:rPr lang="en-US" sz="7300" dirty="0"/>
              <a:t>guidance </a:t>
            </a:r>
            <a:r>
              <a:rPr lang="en-US" sz="7300"/>
              <a:t>and love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D7CC9-420B-5F4B-C714-B05DB8C2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F9FB-424C-904E-3157-8763C301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0677-8A3A-8AE1-21B1-678A1BAA7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1" y="1801368"/>
            <a:ext cx="11060788" cy="4572000"/>
          </a:xfrm>
        </p:spPr>
        <p:txBody>
          <a:bodyPr/>
          <a:lstStyle/>
          <a:p>
            <a:r>
              <a:rPr lang="en-US" dirty="0"/>
              <a:t>Human beings are equal in their potential</a:t>
            </a:r>
            <a:br>
              <a:rPr lang="en-US" dirty="0"/>
            </a:br>
            <a:r>
              <a:rPr lang="en-US" dirty="0"/>
              <a:t>for human dignity.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64CB1-2E16-4058-668D-2217D4FD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68A0-7028-B9F6-5414-68A6E8A7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EC0D3-EA7F-A49E-D3F5-29DB0BEB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A020D-84DE-4598-D685-05DEFD60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DCB3F-17C7-265E-F002-5DEF3408773D}"/>
              </a:ext>
            </a:extLst>
          </p:cNvPr>
          <p:cNvSpPr/>
          <p:nvPr/>
        </p:nvSpPr>
        <p:spPr>
          <a:xfrm>
            <a:off x="274321" y="1801368"/>
            <a:ext cx="7772400" cy="4572000"/>
          </a:xfrm>
          <a:prstGeom prst="rect">
            <a:avLst/>
          </a:prstGeom>
          <a:noFill/>
          <a:ln w="635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asassy Cap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47FD6-43ED-EDE2-4410-82D190F6273E}"/>
              </a:ext>
            </a:extLst>
          </p:cNvPr>
          <p:cNvSpPr txBox="1"/>
          <p:nvPr/>
        </p:nvSpPr>
        <p:spPr>
          <a:xfrm>
            <a:off x="8216221" y="564910"/>
            <a:ext cx="30364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asassy Caps" pitchFamily="2" charset="0"/>
              </a:rPr>
              <a:t>All children </a:t>
            </a:r>
          </a:p>
          <a:p>
            <a:r>
              <a:rPr lang="en-US" sz="3200" dirty="0">
                <a:latin typeface="Alasassy Caps" pitchFamily="2" charset="0"/>
              </a:rPr>
              <a:t>need homes </a:t>
            </a:r>
          </a:p>
          <a:p>
            <a:r>
              <a:rPr lang="en-US" sz="3200" dirty="0">
                <a:latin typeface="Alasassy Caps" pitchFamily="2" charset="0"/>
              </a:rPr>
              <a:t>of love </a:t>
            </a:r>
          </a:p>
          <a:p>
            <a:r>
              <a:rPr lang="en-US" sz="3200" dirty="0">
                <a:latin typeface="Alasassy Caps" pitchFamily="2" charset="0"/>
              </a:rPr>
              <a:t>and safety</a:t>
            </a:r>
          </a:p>
          <a:p>
            <a:r>
              <a:rPr lang="en-US" sz="3200" dirty="0">
                <a:latin typeface="Alasassy Caps" pitchFamily="2" charset="0"/>
              </a:rPr>
              <a:t>and tranquility.</a:t>
            </a:r>
          </a:p>
          <a:p>
            <a:endParaRPr lang="en-US" sz="3200" dirty="0">
              <a:latin typeface="Alasassy Caps" pitchFamily="2" charset="0"/>
            </a:endParaRPr>
          </a:p>
          <a:p>
            <a:r>
              <a:rPr lang="en-US" sz="3200" dirty="0">
                <a:latin typeface="Alasassy Caps" pitchFamily="2" charset="0"/>
              </a:rPr>
              <a:t>All children</a:t>
            </a:r>
          </a:p>
          <a:p>
            <a:r>
              <a:rPr lang="en-US" sz="3200" dirty="0">
                <a:latin typeface="Alasassy Caps" pitchFamily="2" charset="0"/>
              </a:rPr>
              <a:t>in kindergarten </a:t>
            </a:r>
          </a:p>
          <a:p>
            <a:r>
              <a:rPr lang="en-US" sz="3200" dirty="0">
                <a:latin typeface="Alasassy Caps" pitchFamily="2" charset="0"/>
              </a:rPr>
              <a:t>Need school rooms of love </a:t>
            </a:r>
          </a:p>
          <a:p>
            <a:r>
              <a:rPr lang="en-US" sz="3200" dirty="0">
                <a:latin typeface="Alasassy Caps" pitchFamily="2" charset="0"/>
              </a:rPr>
              <a:t>and safety</a:t>
            </a:r>
          </a:p>
          <a:p>
            <a:r>
              <a:rPr lang="en-US" sz="3200" dirty="0">
                <a:latin typeface="Alasassy Caps" pitchFamily="2" charset="0"/>
              </a:rPr>
              <a:t>and tranquility.</a:t>
            </a:r>
          </a:p>
        </p:txBody>
      </p:sp>
    </p:spTree>
    <p:extLst>
      <p:ext uri="{BB962C8B-B14F-4D97-AF65-F5344CB8AC3E}">
        <p14:creationId xmlns:p14="http://schemas.microsoft.com/office/powerpoint/2010/main" val="227372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B11C8-5B41-DD56-5A3C-F58D05A11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257A3-BD10-263A-3C01-D2B1847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7412-E1B0-9FE7-B294-DE974ED2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62A18B-0D1E-825C-72FD-8C77AECB8D6A}"/>
              </a:ext>
            </a:extLst>
          </p:cNvPr>
          <p:cNvCxnSpPr/>
          <p:nvPr/>
        </p:nvCxnSpPr>
        <p:spPr>
          <a:xfrm>
            <a:off x="274321" y="1801368"/>
            <a:ext cx="0" cy="4572000"/>
          </a:xfrm>
          <a:prstGeom prst="line">
            <a:avLst/>
          </a:prstGeom>
          <a:ln w="635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5D44D3-3314-4ABC-CC76-7B9DEEB9901E}"/>
              </a:ext>
            </a:extLst>
          </p:cNvPr>
          <p:cNvCxnSpPr/>
          <p:nvPr/>
        </p:nvCxnSpPr>
        <p:spPr>
          <a:xfrm>
            <a:off x="274321" y="6373368"/>
            <a:ext cx="7886268" cy="0"/>
          </a:xfrm>
          <a:prstGeom prst="line">
            <a:avLst/>
          </a:prstGeom>
          <a:ln w="635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D42C968-334D-B7EA-D788-85AD8B0C2AFA}"/>
                  </a:ext>
                </a:extLst>
              </p14:cNvPr>
              <p14:cNvContentPartPr/>
              <p14:nvPr/>
            </p14:nvContentPartPr>
            <p14:xfrm>
              <a:off x="3080520" y="1112760"/>
              <a:ext cx="447840" cy="71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D42C968-334D-B7EA-D788-85AD8B0C2A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6880" y="1005120"/>
                <a:ext cx="555480" cy="9298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09730C9-CF74-F299-F0E2-A9339EFEF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04" y="1731240"/>
            <a:ext cx="7919390" cy="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B6EC4-DCE7-5810-11A8-7D50B5021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822B-C123-AE14-D802-52E2E439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B048-4EE2-619C-C8EC-F308996C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15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3290E3-0F31-45C2-8C7D-B461C4DB888B}"/>
              </a:ext>
            </a:extLst>
          </p:cNvPr>
          <p:cNvCxnSpPr/>
          <p:nvPr/>
        </p:nvCxnSpPr>
        <p:spPr>
          <a:xfrm>
            <a:off x="274321" y="1801368"/>
            <a:ext cx="0" cy="4572000"/>
          </a:xfrm>
          <a:prstGeom prst="line">
            <a:avLst/>
          </a:prstGeom>
          <a:ln w="635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BFBE4-A822-67A2-B171-C8D00644B7C0}"/>
              </a:ext>
            </a:extLst>
          </p:cNvPr>
          <p:cNvCxnSpPr/>
          <p:nvPr/>
        </p:nvCxnSpPr>
        <p:spPr>
          <a:xfrm>
            <a:off x="274321" y="6373368"/>
            <a:ext cx="7886268" cy="0"/>
          </a:xfrm>
          <a:prstGeom prst="line">
            <a:avLst/>
          </a:prstGeom>
          <a:ln w="635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76553CD-41A1-C912-BC91-EC7FF54F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1770932"/>
            <a:ext cx="7913162" cy="609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C003A-4BA4-8B19-C9E5-3472474AB8ED}"/>
              </a:ext>
            </a:extLst>
          </p:cNvPr>
          <p:cNvCxnSpPr/>
          <p:nvPr/>
        </p:nvCxnSpPr>
        <p:spPr>
          <a:xfrm>
            <a:off x="1926926" y="2325673"/>
            <a:ext cx="0" cy="3523129"/>
          </a:xfrm>
          <a:prstGeom prst="line">
            <a:avLst/>
          </a:prstGeom>
          <a:ln w="698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7C562B-6AC1-D358-003E-6D8D0DBD067D}"/>
              </a:ext>
            </a:extLst>
          </p:cNvPr>
          <p:cNvCxnSpPr/>
          <p:nvPr/>
        </p:nvCxnSpPr>
        <p:spPr>
          <a:xfrm>
            <a:off x="2142565" y="2339788"/>
            <a:ext cx="0" cy="3523129"/>
          </a:xfrm>
          <a:prstGeom prst="line">
            <a:avLst/>
          </a:prstGeom>
          <a:ln w="698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3AE7277-CD18-80BA-FA70-2727A7B6399B}"/>
                  </a:ext>
                </a:extLst>
              </p14:cNvPr>
              <p14:cNvContentPartPr/>
              <p14:nvPr/>
            </p14:nvContentPartPr>
            <p14:xfrm>
              <a:off x="1909673" y="2447068"/>
              <a:ext cx="200520" cy="101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3AE7277-CD18-80BA-FA70-2727A7B639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6033" y="2339068"/>
                <a:ext cx="308160" cy="12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D28FB9B-ADF4-454B-691B-1CE9AC33E75B}"/>
                  </a:ext>
                </a:extLst>
              </p14:cNvPr>
              <p14:cNvContentPartPr/>
              <p14:nvPr/>
            </p14:nvContentPartPr>
            <p14:xfrm>
              <a:off x="1960073" y="2500708"/>
              <a:ext cx="84240" cy="721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D28FB9B-ADF4-454B-691B-1CE9AC33E7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6073" y="2393068"/>
                <a:ext cx="19188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8BE27E0-5F20-F2AD-7BE5-954E36B58793}"/>
                  </a:ext>
                </a:extLst>
              </p14:cNvPr>
              <p14:cNvContentPartPr/>
              <p14:nvPr/>
            </p14:nvContentPartPr>
            <p14:xfrm>
              <a:off x="914633" y="3119908"/>
              <a:ext cx="1263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8BE27E0-5F20-F2AD-7BE5-954E36B587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0633" y="3011908"/>
                <a:ext cx="137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8E917D-A7CE-8879-E102-C04FE4EDBBDE}"/>
                  </a:ext>
                </a:extLst>
              </p14:cNvPr>
              <p14:cNvContentPartPr/>
              <p14:nvPr/>
            </p14:nvContentPartPr>
            <p14:xfrm>
              <a:off x="2555153" y="99554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8E917D-A7CE-8879-E102-C04FE4EDBB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01513" y="88754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430A35-F139-A97F-53F3-554DB83A9BAC}"/>
                  </a:ext>
                </a:extLst>
              </p14:cNvPr>
              <p14:cNvContentPartPr/>
              <p14:nvPr/>
            </p14:nvContentPartPr>
            <p14:xfrm>
              <a:off x="2555153" y="995548"/>
              <a:ext cx="8658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430A35-F139-A97F-53F3-554DB83A9B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01513" y="887548"/>
                <a:ext cx="973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91B765E-44FE-F3A8-AEB2-B66720A93EC0}"/>
                  </a:ext>
                </a:extLst>
              </p14:cNvPr>
              <p14:cNvContentPartPr/>
              <p14:nvPr/>
            </p14:nvContentPartPr>
            <p14:xfrm>
              <a:off x="1075193" y="3361828"/>
              <a:ext cx="1452960" cy="80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91B765E-44FE-F3A8-AEB2-B66720A93E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1193" y="3253828"/>
                <a:ext cx="15606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DBDCB6-8590-146E-31E7-2EDCEC5D57F7}"/>
                  </a:ext>
                </a:extLst>
              </p14:cNvPr>
              <p14:cNvContentPartPr/>
              <p14:nvPr/>
            </p14:nvContentPartPr>
            <p14:xfrm>
              <a:off x="2581793" y="1021108"/>
              <a:ext cx="1186560" cy="27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DBDCB6-8590-146E-31E7-2EDCEC5D57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7793" y="913468"/>
                <a:ext cx="12942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7B186A-F86F-61D3-FF1C-B5E7514EF38F}"/>
                  </a:ext>
                </a:extLst>
              </p14:cNvPr>
              <p14:cNvContentPartPr/>
              <p14:nvPr/>
            </p14:nvContentPartPr>
            <p14:xfrm>
              <a:off x="1152720" y="3080160"/>
              <a:ext cx="1525680" cy="4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7B186A-F86F-61D3-FF1C-B5E7514EF3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9080" y="2972520"/>
                <a:ext cx="16333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E9BE2A-4AD4-06E8-43E9-A764B6691893}"/>
                  </a:ext>
                </a:extLst>
              </p14:cNvPr>
              <p14:cNvContentPartPr/>
              <p14:nvPr/>
            </p14:nvContentPartPr>
            <p14:xfrm>
              <a:off x="1104045" y="3364010"/>
              <a:ext cx="1518840" cy="19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E9BE2A-4AD4-06E8-43E9-A764B66918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5045" y="3310010"/>
                <a:ext cx="1536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D2B333-1DE3-2557-5899-88E9645B0333}"/>
                  </a:ext>
                </a:extLst>
              </p14:cNvPr>
              <p14:cNvContentPartPr/>
              <p14:nvPr/>
            </p14:nvContentPartPr>
            <p14:xfrm>
              <a:off x="1587165" y="351917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D2B333-1DE3-2557-5899-88E9645B03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78165" y="3465530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D4EAE7-ACFB-EDF5-D7EA-59167B2C7244}"/>
                  </a:ext>
                </a:extLst>
              </p14:cNvPr>
              <p14:cNvContentPartPr/>
              <p14:nvPr/>
            </p14:nvContentPartPr>
            <p14:xfrm>
              <a:off x="1155885" y="3397130"/>
              <a:ext cx="1653480" cy="141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D4EAE7-ACFB-EDF5-D7EA-59167B2C724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2245" y="3289130"/>
                <a:ext cx="17611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BBD9C20-63D8-B1A1-C127-79EAF3462E98}"/>
                  </a:ext>
                </a:extLst>
              </p14:cNvPr>
              <p14:cNvContentPartPr/>
              <p14:nvPr/>
            </p14:nvContentPartPr>
            <p14:xfrm>
              <a:off x="2208165" y="3398570"/>
              <a:ext cx="623520" cy="499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BBD9C20-63D8-B1A1-C127-79EAF3462E9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54525" y="3290570"/>
                <a:ext cx="73116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558271-B05D-0216-8E33-5F68D98AB19C}"/>
                  </a:ext>
                </a:extLst>
              </p14:cNvPr>
              <p14:cNvContentPartPr/>
              <p14:nvPr/>
            </p14:nvContentPartPr>
            <p14:xfrm>
              <a:off x="2898285" y="355373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558271-B05D-0216-8E33-5F68D98AB1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4645" y="34460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0B66FD-A4D1-1D2C-8E97-22966EBD1E9B}"/>
                  </a:ext>
                </a:extLst>
              </p14:cNvPr>
              <p14:cNvContentPartPr/>
              <p14:nvPr/>
            </p14:nvContentPartPr>
            <p14:xfrm>
              <a:off x="1190085" y="3467690"/>
              <a:ext cx="1484280" cy="51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0B66FD-A4D1-1D2C-8E97-22966EBD1E9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6085" y="3359690"/>
                <a:ext cx="15919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BB22447-4F1B-E350-D85E-2BD349704AAD}"/>
                  </a:ext>
                </a:extLst>
              </p14:cNvPr>
              <p14:cNvContentPartPr/>
              <p14:nvPr/>
            </p14:nvContentPartPr>
            <p14:xfrm>
              <a:off x="1735125" y="744290"/>
              <a:ext cx="473760" cy="343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BB22447-4F1B-E350-D85E-2BD349704AA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81125" y="636650"/>
                <a:ext cx="58140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D0BA050-63BB-9A89-52D0-CCDBF446F9C1}"/>
                  </a:ext>
                </a:extLst>
              </p14:cNvPr>
              <p14:cNvContentPartPr/>
              <p14:nvPr/>
            </p14:nvContentPartPr>
            <p14:xfrm>
              <a:off x="241125" y="-31087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D0BA050-63BB-9A89-52D0-CCDBF446F9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7485" y="-4188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65BA14B-E8FE-58BA-ECE9-8452FB486933}"/>
                  </a:ext>
                </a:extLst>
              </p14:cNvPr>
              <p14:cNvContentPartPr/>
              <p14:nvPr/>
            </p14:nvContentPartPr>
            <p14:xfrm>
              <a:off x="1242285" y="3450050"/>
              <a:ext cx="1397880" cy="86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65BA14B-E8FE-58BA-ECE9-8452FB4869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24285" y="3432050"/>
                <a:ext cx="14335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9021EB-AA2A-BD30-74E8-725679B451B9}"/>
                  </a:ext>
                </a:extLst>
              </p14:cNvPr>
              <p14:cNvContentPartPr/>
              <p14:nvPr/>
            </p14:nvContentPartPr>
            <p14:xfrm>
              <a:off x="2639445" y="345005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9021EB-AA2A-BD30-74E8-725679B451B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21805" y="34324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1261A6-BB81-51E8-FAAA-85378C39FF8C}"/>
                  </a:ext>
                </a:extLst>
              </p14:cNvPr>
              <p14:cNvContentPartPr/>
              <p14:nvPr/>
            </p14:nvContentPartPr>
            <p14:xfrm>
              <a:off x="1305120" y="3232560"/>
              <a:ext cx="1525680" cy="4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1261A6-BB81-51E8-FAAA-85378C39FF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1480" y="3124920"/>
                <a:ext cx="1633320" cy="257760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C20377-EAB9-F02A-057A-972E2BF30648}"/>
              </a:ext>
            </a:extLst>
          </p:cNvPr>
          <p:cNvCxnSpPr/>
          <p:nvPr/>
        </p:nvCxnSpPr>
        <p:spPr>
          <a:xfrm>
            <a:off x="1717019" y="2322796"/>
            <a:ext cx="0" cy="3523129"/>
          </a:xfrm>
          <a:prstGeom prst="line">
            <a:avLst/>
          </a:prstGeom>
          <a:ln w="698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845B97-10E2-1F0F-444C-D92EC4AC62BB}"/>
                  </a:ext>
                </a:extLst>
              </p14:cNvPr>
              <p14:cNvContentPartPr/>
              <p14:nvPr/>
            </p14:nvContentPartPr>
            <p14:xfrm>
              <a:off x="1067033" y="3272308"/>
              <a:ext cx="12639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845B97-10E2-1F0F-444C-D92EC4AC62B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3033" y="3164308"/>
                <a:ext cx="137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D1F7BF-B833-FEA9-A9C3-3CA8D08DCEE3}"/>
                  </a:ext>
                </a:extLst>
              </p14:cNvPr>
              <p14:cNvContentPartPr/>
              <p14:nvPr/>
            </p14:nvContentPartPr>
            <p14:xfrm>
              <a:off x="1227593" y="3514228"/>
              <a:ext cx="1452960" cy="80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D1F7BF-B833-FEA9-A9C3-3CA8D08DCEE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73593" y="3406228"/>
                <a:ext cx="15606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A7DAFB-2674-4AE4-1751-680118313505}"/>
                  </a:ext>
                </a:extLst>
              </p14:cNvPr>
              <p14:cNvContentPartPr/>
              <p14:nvPr/>
            </p14:nvContentPartPr>
            <p14:xfrm>
              <a:off x="1305120" y="3232560"/>
              <a:ext cx="1525680" cy="42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A7DAFB-2674-4AE4-1751-68011831350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51107" y="3124560"/>
                <a:ext cx="1633345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B6157E-6BBF-0EBC-5EA1-C2ECCA74198C}"/>
                  </a:ext>
                </a:extLst>
              </p14:cNvPr>
              <p14:cNvContentPartPr/>
              <p14:nvPr/>
            </p14:nvContentPartPr>
            <p14:xfrm>
              <a:off x="1256445" y="3516410"/>
              <a:ext cx="1518840" cy="19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B6157E-6BBF-0EBC-5EA1-C2ECCA74198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47445" y="3462410"/>
                <a:ext cx="1536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0A24E0-5A6C-C844-C2FB-AFCA6004C9F2}"/>
                  </a:ext>
                </a:extLst>
              </p14:cNvPr>
              <p14:cNvContentPartPr/>
              <p14:nvPr/>
            </p14:nvContentPartPr>
            <p14:xfrm>
              <a:off x="1739565" y="367157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0A24E0-5A6C-C844-C2FB-AFCA6004C9F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30565" y="3617570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050CD5A-5A4F-BCCD-149D-84DF6294AFFC}"/>
                  </a:ext>
                </a:extLst>
              </p14:cNvPr>
              <p14:cNvContentPartPr/>
              <p14:nvPr/>
            </p14:nvContentPartPr>
            <p14:xfrm>
              <a:off x="1308285" y="3532277"/>
              <a:ext cx="1653480" cy="141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050CD5A-5A4F-BCCD-149D-84DF6294AFF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54285" y="3424277"/>
                <a:ext cx="17611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B4FB604-BC1F-F472-8478-9E670AF29D97}"/>
                  </a:ext>
                </a:extLst>
              </p14:cNvPr>
              <p14:cNvContentPartPr/>
              <p14:nvPr/>
            </p14:nvContentPartPr>
            <p14:xfrm>
              <a:off x="3050685" y="370613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B4FB604-BC1F-F472-8478-9E670AF29D9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96685" y="3598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7C907AC-4AD1-F374-0C02-2EFEB6A7BDBA}"/>
                  </a:ext>
                </a:extLst>
              </p14:cNvPr>
              <p14:cNvContentPartPr/>
              <p14:nvPr/>
            </p14:nvContentPartPr>
            <p14:xfrm>
              <a:off x="1284990" y="3333201"/>
              <a:ext cx="1525680" cy="42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7C907AC-4AD1-F374-0C02-2EFEB6A7BD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30977" y="3225201"/>
                <a:ext cx="1633345" cy="257760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Picture 43" descr="A person in a suit smiling&#10;&#10;AI-generated content may be incorrect.">
            <a:hlinkClick r:id="rId56"/>
            <a:extLst>
              <a:ext uri="{FF2B5EF4-FFF2-40B4-BE49-F238E27FC236}">
                <a16:creationId xmlns:a16="http://schemas.microsoft.com/office/drawing/2014/main" id="{6B4251C1-004A-08F1-85CF-249FF38C085B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93" y="2322796"/>
            <a:ext cx="2695318" cy="341584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5AB5387-B3F2-4976-E559-9334A07463D1}"/>
              </a:ext>
            </a:extLst>
          </p:cNvPr>
          <p:cNvSpPr txBox="1"/>
          <p:nvPr/>
        </p:nvSpPr>
        <p:spPr>
          <a:xfrm>
            <a:off x="1256445" y="570771"/>
            <a:ext cx="7700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Photo Courtesy Of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  Library Of Congress, Click Photo To See</a:t>
            </a:r>
          </a:p>
        </p:txBody>
      </p:sp>
    </p:spTree>
    <p:extLst>
      <p:ext uri="{BB962C8B-B14F-4D97-AF65-F5344CB8AC3E}">
        <p14:creationId xmlns:p14="http://schemas.microsoft.com/office/powerpoint/2010/main" val="392563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E66A-8135-98B9-FDE9-B8C3C37EA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8998F3-F162-CA93-8A91-E91BBF2E8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1" y="1801368"/>
            <a:ext cx="11357842" cy="457200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lasassy Caps" pitchFamily="2" charset="0"/>
              </a:rPr>
              <a:t>It’s possible that</a:t>
            </a:r>
            <a:br>
              <a:rPr lang="en-US" b="0" dirty="0">
                <a:latin typeface="Alasassy Caps" pitchFamily="2" charset="0"/>
              </a:rPr>
            </a:br>
            <a:r>
              <a:rPr lang="en-US" b="0" dirty="0">
                <a:latin typeface="Alasassy Caps" pitchFamily="2" charset="0"/>
              </a:rPr>
              <a:t>we don’t know a lot about </a:t>
            </a:r>
            <a:br>
              <a:rPr lang="en-US" b="0" dirty="0">
                <a:latin typeface="Alasassy Caps" pitchFamily="2" charset="0"/>
              </a:rPr>
            </a:br>
            <a:r>
              <a:rPr lang="en-US" b="0" dirty="0">
                <a:latin typeface="Alasassy Caps" pitchFamily="2" charset="0"/>
              </a:rPr>
              <a:t>the core of the Earth, y’all;</a:t>
            </a:r>
            <a:br>
              <a:rPr lang="en-US" b="0" dirty="0">
                <a:latin typeface="Alasassy Caps" pitchFamily="2" charset="0"/>
              </a:rPr>
            </a:br>
            <a:br>
              <a:rPr lang="en-US" b="0" dirty="0">
                <a:latin typeface="Alasassy Caps" pitchFamily="2" charset="0"/>
              </a:rPr>
            </a:br>
            <a:r>
              <a:rPr lang="en-US" b="0" dirty="0">
                <a:latin typeface="Alasassy Caps" pitchFamily="2" charset="0"/>
              </a:rPr>
              <a:t>but we can really know about a rock on our desk.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4258-5745-BE69-6F72-76FC6E4B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01569-9619-71C8-022B-BD9D3B1B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0C67A-4EF3-B173-6997-281A2B0DC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B929A-BC2F-7C54-953F-9352A99B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064B7-9F10-BF64-8D99-EEE16AD6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0CAC50-B5C0-D027-D2EF-3CBBFAE8E7FB}"/>
              </a:ext>
            </a:extLst>
          </p:cNvPr>
          <p:cNvCxnSpPr/>
          <p:nvPr/>
        </p:nvCxnSpPr>
        <p:spPr>
          <a:xfrm>
            <a:off x="274321" y="1801368"/>
            <a:ext cx="0" cy="4572000"/>
          </a:xfrm>
          <a:prstGeom prst="line">
            <a:avLst/>
          </a:prstGeom>
          <a:ln w="635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2145E-ADE5-DF3E-1DAC-CF24EC8B51A7}"/>
              </a:ext>
            </a:extLst>
          </p:cNvPr>
          <p:cNvCxnSpPr/>
          <p:nvPr/>
        </p:nvCxnSpPr>
        <p:spPr>
          <a:xfrm>
            <a:off x="274321" y="6373368"/>
            <a:ext cx="7886268" cy="0"/>
          </a:xfrm>
          <a:prstGeom prst="line">
            <a:avLst/>
          </a:prstGeom>
          <a:ln w="635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803C07E-50BF-A41F-E2C0-1EA561A1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1770932"/>
            <a:ext cx="7913162" cy="609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2092A-0916-BCCA-3323-8B5131ED3C86}"/>
              </a:ext>
            </a:extLst>
          </p:cNvPr>
          <p:cNvCxnSpPr/>
          <p:nvPr/>
        </p:nvCxnSpPr>
        <p:spPr>
          <a:xfrm>
            <a:off x="1926926" y="2325673"/>
            <a:ext cx="0" cy="3523129"/>
          </a:xfrm>
          <a:prstGeom prst="line">
            <a:avLst/>
          </a:prstGeom>
          <a:ln w="698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24ED4A-99EB-C638-0DCF-9AAC43323A90}"/>
              </a:ext>
            </a:extLst>
          </p:cNvPr>
          <p:cNvCxnSpPr/>
          <p:nvPr/>
        </p:nvCxnSpPr>
        <p:spPr>
          <a:xfrm>
            <a:off x="2142565" y="2339788"/>
            <a:ext cx="0" cy="3523129"/>
          </a:xfrm>
          <a:prstGeom prst="line">
            <a:avLst/>
          </a:prstGeom>
          <a:ln w="698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0C75A4-D21B-C66E-4506-0B1D1C3C2641}"/>
                  </a:ext>
                </a:extLst>
              </p14:cNvPr>
              <p14:cNvContentPartPr/>
              <p14:nvPr/>
            </p14:nvContentPartPr>
            <p14:xfrm>
              <a:off x="1909673" y="2447068"/>
              <a:ext cx="200520" cy="101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0C75A4-D21B-C66E-4506-0B1D1C3C26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5673" y="2339068"/>
                <a:ext cx="308160" cy="12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0B9903-3786-B5D8-BA35-1EB395B9067C}"/>
                  </a:ext>
                </a:extLst>
              </p14:cNvPr>
              <p14:cNvContentPartPr/>
              <p14:nvPr/>
            </p14:nvContentPartPr>
            <p14:xfrm>
              <a:off x="1960073" y="2500708"/>
              <a:ext cx="84240" cy="721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0B9903-3786-B5D8-BA35-1EB395B906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6073" y="2392708"/>
                <a:ext cx="19188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5660CC-63D5-2E6F-F0DB-6AD92D39352A}"/>
                  </a:ext>
                </a:extLst>
              </p14:cNvPr>
              <p14:cNvContentPartPr/>
              <p14:nvPr/>
            </p14:nvContentPartPr>
            <p14:xfrm>
              <a:off x="914633" y="3119908"/>
              <a:ext cx="1263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5660CC-63D5-2E6F-F0DB-6AD92D3935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0633" y="3011908"/>
                <a:ext cx="137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C89FEF-ACE9-0B2C-00F7-AE9066D2501B}"/>
                  </a:ext>
                </a:extLst>
              </p14:cNvPr>
              <p14:cNvContentPartPr/>
              <p14:nvPr/>
            </p14:nvContentPartPr>
            <p14:xfrm>
              <a:off x="2555153" y="99554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C89FEF-ACE9-0B2C-00F7-AE9066D250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1153" y="88754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766D9F-56D2-7E40-2D3D-DD2758E6DAE1}"/>
                  </a:ext>
                </a:extLst>
              </p14:cNvPr>
              <p14:cNvContentPartPr/>
              <p14:nvPr/>
            </p14:nvContentPartPr>
            <p14:xfrm>
              <a:off x="2555153" y="995548"/>
              <a:ext cx="8658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766D9F-56D2-7E40-2D3D-DD2758E6DA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1153" y="887548"/>
                <a:ext cx="973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8F28EF-9E29-AF9A-D14A-9485B266851C}"/>
                  </a:ext>
                </a:extLst>
              </p14:cNvPr>
              <p14:cNvContentPartPr/>
              <p14:nvPr/>
            </p14:nvContentPartPr>
            <p14:xfrm>
              <a:off x="1075193" y="3361828"/>
              <a:ext cx="1452960" cy="80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8F28EF-9E29-AF9A-D14A-9485B26685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1193" y="3253828"/>
                <a:ext cx="15606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CE4255D-24CB-F955-399C-E7B15F8F565A}"/>
                  </a:ext>
                </a:extLst>
              </p14:cNvPr>
              <p14:cNvContentPartPr/>
              <p14:nvPr/>
            </p14:nvContentPartPr>
            <p14:xfrm>
              <a:off x="2581793" y="1021108"/>
              <a:ext cx="1186560" cy="27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CE4255D-24CB-F955-399C-E7B15F8F56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7793" y="913108"/>
                <a:ext cx="12942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2B15C02-0017-9650-A41C-CEC69E55675D}"/>
                  </a:ext>
                </a:extLst>
              </p14:cNvPr>
              <p14:cNvContentPartPr/>
              <p14:nvPr/>
            </p14:nvContentPartPr>
            <p14:xfrm>
              <a:off x="1152720" y="3080160"/>
              <a:ext cx="1525680" cy="4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2B15C02-0017-9650-A41C-CEC69E5567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8707" y="2972160"/>
                <a:ext cx="1633345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DAAF86-AAA8-5E1B-EBC3-06E9DDAD2A9C}"/>
                  </a:ext>
                </a:extLst>
              </p14:cNvPr>
              <p14:cNvContentPartPr/>
              <p14:nvPr/>
            </p14:nvContentPartPr>
            <p14:xfrm>
              <a:off x="1104045" y="3364010"/>
              <a:ext cx="1518840" cy="19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DAAF86-AAA8-5E1B-EBC3-06E9DDAD2A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5045" y="3310010"/>
                <a:ext cx="1536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F8F00A-D1C9-0FD0-E451-F10A9EFCB982}"/>
                  </a:ext>
                </a:extLst>
              </p14:cNvPr>
              <p14:cNvContentPartPr/>
              <p14:nvPr/>
            </p14:nvContentPartPr>
            <p14:xfrm>
              <a:off x="1587165" y="351917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F8F00A-D1C9-0FD0-E451-F10A9EFCB98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78165" y="3465170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1307A3-9EE0-FFE3-52E1-1332EBC1798D}"/>
                  </a:ext>
                </a:extLst>
              </p14:cNvPr>
              <p14:cNvContentPartPr/>
              <p14:nvPr/>
            </p14:nvContentPartPr>
            <p14:xfrm>
              <a:off x="1155885" y="3397130"/>
              <a:ext cx="1653480" cy="141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1307A3-9EE0-FFE3-52E1-1332EBC1798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01885" y="3289130"/>
                <a:ext cx="17611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2A7102-04A9-C613-0795-FDC2498F418D}"/>
                  </a:ext>
                </a:extLst>
              </p14:cNvPr>
              <p14:cNvContentPartPr/>
              <p14:nvPr/>
            </p14:nvContentPartPr>
            <p14:xfrm>
              <a:off x="2208165" y="3398570"/>
              <a:ext cx="623520" cy="499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2A7102-04A9-C613-0795-FDC2498F418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54165" y="3290570"/>
                <a:ext cx="73116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2E1C121-5CB7-F84F-EB27-EB2093A10E2D}"/>
                  </a:ext>
                </a:extLst>
              </p14:cNvPr>
              <p14:cNvContentPartPr/>
              <p14:nvPr/>
            </p14:nvContentPartPr>
            <p14:xfrm>
              <a:off x="2898285" y="355373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2E1C121-5CB7-F84F-EB27-EB2093A10E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44285" y="34457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121669-2A5B-0272-A3C3-4B08F2E024D0}"/>
                  </a:ext>
                </a:extLst>
              </p14:cNvPr>
              <p14:cNvContentPartPr/>
              <p14:nvPr/>
            </p14:nvContentPartPr>
            <p14:xfrm>
              <a:off x="1190085" y="3467690"/>
              <a:ext cx="1484280" cy="51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121669-2A5B-0272-A3C3-4B08F2E024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6085" y="3359690"/>
                <a:ext cx="15919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3340A24-8A32-B350-C162-0BC72423AA60}"/>
                  </a:ext>
                </a:extLst>
              </p14:cNvPr>
              <p14:cNvContentPartPr/>
              <p14:nvPr/>
            </p14:nvContentPartPr>
            <p14:xfrm>
              <a:off x="1735125" y="744290"/>
              <a:ext cx="473760" cy="343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3340A24-8A32-B350-C162-0BC72423AA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81125" y="636290"/>
                <a:ext cx="58140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6CB385-7D44-1978-8277-A0A242D796DB}"/>
                  </a:ext>
                </a:extLst>
              </p14:cNvPr>
              <p14:cNvContentPartPr/>
              <p14:nvPr/>
            </p14:nvContentPartPr>
            <p14:xfrm>
              <a:off x="241125" y="-31087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6CB385-7D44-1978-8277-A0A242D796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125" y="-4188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57FC903-19BA-4207-DA64-2421CE4AD589}"/>
                  </a:ext>
                </a:extLst>
              </p14:cNvPr>
              <p14:cNvContentPartPr/>
              <p14:nvPr/>
            </p14:nvContentPartPr>
            <p14:xfrm>
              <a:off x="1242285" y="3450050"/>
              <a:ext cx="1397880" cy="86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57FC903-19BA-4207-DA64-2421CE4AD58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24285" y="3432050"/>
                <a:ext cx="14335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88E62E-40A4-97AA-F802-FFB94E0C82F9}"/>
                  </a:ext>
                </a:extLst>
              </p14:cNvPr>
              <p14:cNvContentPartPr/>
              <p14:nvPr/>
            </p14:nvContentPartPr>
            <p14:xfrm>
              <a:off x="2639445" y="345005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88E62E-40A4-97AA-F802-FFB94E0C82F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21445" y="34320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69E4693-387E-7E7D-173E-A5972DF34606}"/>
                  </a:ext>
                </a:extLst>
              </p14:cNvPr>
              <p14:cNvContentPartPr/>
              <p14:nvPr/>
            </p14:nvContentPartPr>
            <p14:xfrm>
              <a:off x="1305120" y="3232560"/>
              <a:ext cx="1525680" cy="4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69E4693-387E-7E7D-173E-A5972DF3460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51107" y="3124560"/>
                <a:ext cx="1633345" cy="257760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4AE912-1FAD-5FFF-EAB1-5F6462BAA0D0}"/>
              </a:ext>
            </a:extLst>
          </p:cNvPr>
          <p:cNvCxnSpPr/>
          <p:nvPr/>
        </p:nvCxnSpPr>
        <p:spPr>
          <a:xfrm>
            <a:off x="1717019" y="2322796"/>
            <a:ext cx="0" cy="3523129"/>
          </a:xfrm>
          <a:prstGeom prst="line">
            <a:avLst/>
          </a:prstGeom>
          <a:ln w="698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36487E-7F00-5A5D-9BE6-94F4AB256E07}"/>
                  </a:ext>
                </a:extLst>
              </p14:cNvPr>
              <p14:cNvContentPartPr/>
              <p14:nvPr/>
            </p14:nvContentPartPr>
            <p14:xfrm>
              <a:off x="1067033" y="3272308"/>
              <a:ext cx="12639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36487E-7F00-5A5D-9BE6-94F4AB256E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3033" y="3164308"/>
                <a:ext cx="137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43B1B9-DEEC-15EC-EEEE-C38B442679E2}"/>
                  </a:ext>
                </a:extLst>
              </p14:cNvPr>
              <p14:cNvContentPartPr/>
              <p14:nvPr/>
            </p14:nvContentPartPr>
            <p14:xfrm>
              <a:off x="1227593" y="3514228"/>
              <a:ext cx="1452960" cy="80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43B1B9-DEEC-15EC-EEEE-C38B442679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3593" y="3406228"/>
                <a:ext cx="15606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0D9222-BF76-E44F-73BC-1DA5E484C9A2}"/>
                  </a:ext>
                </a:extLst>
              </p14:cNvPr>
              <p14:cNvContentPartPr/>
              <p14:nvPr/>
            </p14:nvContentPartPr>
            <p14:xfrm>
              <a:off x="1305120" y="3232560"/>
              <a:ext cx="1525680" cy="42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0D9222-BF76-E44F-73BC-1DA5E484C9A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51107" y="3124560"/>
                <a:ext cx="1633345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3C09D8-BFD9-9A49-E220-AF2078CAA965}"/>
                  </a:ext>
                </a:extLst>
              </p14:cNvPr>
              <p14:cNvContentPartPr/>
              <p14:nvPr/>
            </p14:nvContentPartPr>
            <p14:xfrm>
              <a:off x="1256445" y="3516410"/>
              <a:ext cx="1518840" cy="19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3C09D8-BFD9-9A49-E220-AF2078CAA96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47445" y="3462410"/>
                <a:ext cx="15364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39E4D0-15B0-6348-84C7-CB17E0ED7EA4}"/>
                  </a:ext>
                </a:extLst>
              </p14:cNvPr>
              <p14:cNvContentPartPr/>
              <p14:nvPr/>
            </p14:nvContentPartPr>
            <p14:xfrm>
              <a:off x="1739565" y="367157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39E4D0-15B0-6348-84C7-CB17E0ED7EA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30565" y="3617570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6C2AB4D-F8C5-F427-A33C-E930315EEDD4}"/>
                  </a:ext>
                </a:extLst>
              </p14:cNvPr>
              <p14:cNvContentPartPr/>
              <p14:nvPr/>
            </p14:nvContentPartPr>
            <p14:xfrm>
              <a:off x="1308285" y="3532277"/>
              <a:ext cx="1653480" cy="141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6C2AB4D-F8C5-F427-A33C-E930315EEDD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54285" y="3424277"/>
                <a:ext cx="17611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1BB5C1F-D399-B2A6-E203-634FBD7F815E}"/>
                  </a:ext>
                </a:extLst>
              </p14:cNvPr>
              <p14:cNvContentPartPr/>
              <p14:nvPr/>
            </p14:nvContentPartPr>
            <p14:xfrm>
              <a:off x="2360565" y="3550970"/>
              <a:ext cx="623520" cy="499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1BB5C1F-D399-B2A6-E203-634FBD7F81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06565" y="3442970"/>
                <a:ext cx="73116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C6AA2B-D3C4-0C71-6F36-535018D183AE}"/>
                  </a:ext>
                </a:extLst>
              </p14:cNvPr>
              <p14:cNvContentPartPr/>
              <p14:nvPr/>
            </p14:nvContentPartPr>
            <p14:xfrm>
              <a:off x="3050685" y="370613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C6AA2B-D3C4-0C71-6F36-535018D183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96685" y="3598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5CD383-7EF1-EE5C-CBD7-593BCF90758D}"/>
                  </a:ext>
                </a:extLst>
              </p14:cNvPr>
              <p14:cNvContentPartPr/>
              <p14:nvPr/>
            </p14:nvContentPartPr>
            <p14:xfrm>
              <a:off x="1284990" y="3333201"/>
              <a:ext cx="1525680" cy="42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5CD383-7EF1-EE5C-CBD7-593BCF9075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30977" y="3225201"/>
                <a:ext cx="1633345" cy="257760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Picture 43" descr="A person in a suit smiling&#10;&#10;AI-generated content may be incorrect.">
            <a:hlinkClick r:id="rId49"/>
            <a:extLst>
              <a:ext uri="{FF2B5EF4-FFF2-40B4-BE49-F238E27FC236}">
                <a16:creationId xmlns:a16="http://schemas.microsoft.com/office/drawing/2014/main" id="{016A56F8-6357-088C-40AE-3BC773D8062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93" y="2322796"/>
            <a:ext cx="2695318" cy="341584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5F67CA2-921B-C0A1-72A8-3248F7A7D468}"/>
              </a:ext>
            </a:extLst>
          </p:cNvPr>
          <p:cNvSpPr txBox="1"/>
          <p:nvPr/>
        </p:nvSpPr>
        <p:spPr>
          <a:xfrm>
            <a:off x="1256445" y="570771"/>
            <a:ext cx="7700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Photo Courtesy Of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  Library Of Congress, Click Photo To See</a:t>
            </a:r>
          </a:p>
        </p:txBody>
      </p:sp>
    </p:spTree>
    <p:extLst>
      <p:ext uri="{BB962C8B-B14F-4D97-AF65-F5344CB8AC3E}">
        <p14:creationId xmlns:p14="http://schemas.microsoft.com/office/powerpoint/2010/main" val="4029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FFE48-38A7-869F-8775-B13573CF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6D85-DD42-3CF3-4C65-DFC3A3A7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014F6-7859-4545-4A5C-E513126C34DC}"/>
              </a:ext>
            </a:extLst>
          </p:cNvPr>
          <p:cNvSpPr txBox="1"/>
          <p:nvPr/>
        </p:nvSpPr>
        <p:spPr>
          <a:xfrm>
            <a:off x="411556" y="589761"/>
            <a:ext cx="10474980" cy="56784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Andy Johnson was born in a log cabin,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 Raleigh, North Carolina,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four days after Christmas Day in 1808.</a:t>
            </a:r>
          </a:p>
          <a:p>
            <a:endParaRPr lang="en-US" sz="33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His dad worked as a porter at an inn,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he passed away when Andy 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was a small boy.</a:t>
            </a:r>
          </a:p>
          <a:p>
            <a:endParaRPr lang="en-US" sz="33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Andy’s mom worked as a weaver,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she also helped wash clothes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at the inn.</a:t>
            </a:r>
          </a:p>
        </p:txBody>
      </p:sp>
    </p:spTree>
    <p:extLst>
      <p:ext uri="{BB962C8B-B14F-4D97-AF65-F5344CB8AC3E}">
        <p14:creationId xmlns:p14="http://schemas.microsoft.com/office/powerpoint/2010/main" val="210075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4EAB-154B-944D-21B0-9D2CBD88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4096D-BFAE-0B7E-39EB-F2685BAEE7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E5C61-A6A5-AC9B-0CA6-EF245393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1BAA6-9616-94AE-B3B2-7E2F89F4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F8C07-5939-CD5D-77BC-CC422412BCA7}"/>
              </a:ext>
            </a:extLst>
          </p:cNvPr>
          <p:cNvSpPr txBox="1"/>
          <p:nvPr/>
        </p:nvSpPr>
        <p:spPr>
          <a:xfrm>
            <a:off x="411556" y="335845"/>
            <a:ext cx="1047498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 November of 1818, 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when Andy was only nine years old,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he was apprenticed to a tailor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named James Selby.</a:t>
            </a:r>
          </a:p>
          <a:p>
            <a:endParaRPr lang="en-US" sz="33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Neither Andy nor his brother William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were cared for lovingly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at this tailor shop in Raleigh.</a:t>
            </a:r>
          </a:p>
          <a:p>
            <a:endParaRPr lang="en-US" sz="33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On the night of June 15</a:t>
            </a:r>
            <a:r>
              <a:rPr lang="en-US" sz="3300" baseline="30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1824,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Andy and William ran away to Tennessee,</a:t>
            </a:r>
          </a:p>
          <a:p>
            <a:r>
              <a:rPr lang="en-US" sz="3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they found a beautiful spring in Greeneville.  </a:t>
            </a:r>
          </a:p>
        </p:txBody>
      </p:sp>
    </p:spTree>
    <p:extLst>
      <p:ext uri="{BB962C8B-B14F-4D97-AF65-F5344CB8AC3E}">
        <p14:creationId xmlns:p14="http://schemas.microsoft.com/office/powerpoint/2010/main" val="26929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9D54B9-02EC-6360-F32F-CC704623F4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effectLst>
            <a:glow rad="63500">
              <a:schemeClr val="accent6">
                <a:satMod val="175000"/>
                <a:alpha val="40000"/>
              </a:schemeClr>
            </a:glow>
            <a:softEdge rad="63500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C53E7-520C-4774-8A9A-37553CEB7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762" y="404998"/>
            <a:ext cx="6990476" cy="40476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D82D0-CF06-9355-B0BB-D04782086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125" y="5736384"/>
            <a:ext cx="11460480" cy="786384"/>
          </a:xfrm>
        </p:spPr>
        <p:txBody>
          <a:bodyPr>
            <a:normAutofit fontScale="90000"/>
          </a:bodyPr>
          <a:lstStyle/>
          <a:p>
            <a:r>
              <a:rPr lang="en-US" dirty="0"/>
              <a:t>For my dad, Asok, and St. Joseph and Papa in </a:t>
            </a:r>
            <a:br>
              <a:rPr lang="en-US" dirty="0"/>
            </a:br>
            <a:r>
              <a:rPr lang="en-US" dirty="0"/>
              <a:t>                                                                  Heaven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9836D64-C1DA-F5D9-5EA4-715210E7CF94}"/>
              </a:ext>
            </a:extLst>
          </p:cNvPr>
          <p:cNvSpPr/>
          <p:nvPr/>
        </p:nvSpPr>
        <p:spPr>
          <a:xfrm>
            <a:off x="6637634" y="1534993"/>
            <a:ext cx="4862945" cy="3667582"/>
          </a:xfrm>
          <a:prstGeom prst="star5">
            <a:avLst/>
          </a:prstGeom>
          <a:solidFill>
            <a:schemeClr val="accent1">
              <a:alpha val="5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4AC69-63D4-098D-C0A9-396DFD1289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1CEAD-4602-A452-61C5-E5D34C4DBD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C1E8-79E2-F372-67BE-67726DB9BD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466491" y="-397678"/>
            <a:ext cx="13158158" cy="4206240"/>
          </a:xfrm>
        </p:spPr>
        <p:txBody>
          <a:bodyPr>
            <a:normAutofit/>
          </a:bodyPr>
          <a:lstStyle/>
          <a:p>
            <a:r>
              <a:rPr lang="en-US" sz="8200" dirty="0"/>
              <a:t>Dear fellow </a:t>
            </a:r>
          </a:p>
          <a:p>
            <a:r>
              <a:rPr lang="en-US" sz="8200" dirty="0"/>
              <a:t>artists </a:t>
            </a:r>
          </a:p>
          <a:p>
            <a:r>
              <a:rPr lang="en-US" sz="8200" dirty="0"/>
              <a:t>                    and friends</a:t>
            </a:r>
          </a:p>
        </p:txBody>
      </p:sp>
      <p:sp>
        <p:nvSpPr>
          <p:cNvPr id="5" name="Dodecagon 4">
            <a:extLst>
              <a:ext uri="{FF2B5EF4-FFF2-40B4-BE49-F238E27FC236}">
                <a16:creationId xmlns:a16="http://schemas.microsoft.com/office/drawing/2014/main" id="{75E565EC-2679-5037-88B9-CA20B26FFA5A}"/>
              </a:ext>
            </a:extLst>
          </p:cNvPr>
          <p:cNvSpPr/>
          <p:nvPr/>
        </p:nvSpPr>
        <p:spPr>
          <a:xfrm>
            <a:off x="1535502" y="3998345"/>
            <a:ext cx="3001993" cy="2710422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913E90-39B8-E6AD-2E30-19256BED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826A9-057A-C7E1-BE0B-562F0716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0194AC-5E34-2CBC-D36B-6908C6B41533}"/>
              </a:ext>
            </a:extLst>
          </p:cNvPr>
          <p:cNvSpPr txBox="1"/>
          <p:nvPr/>
        </p:nvSpPr>
        <p:spPr>
          <a:xfrm>
            <a:off x="411556" y="335845"/>
            <a:ext cx="10474980" cy="61863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A tree grew from a seed with other matter </a:t>
            </a:r>
          </a:p>
          <a:p>
            <a:r>
              <a:rPr lang="en-US" sz="3300" dirty="0"/>
              <a:t>and God’s love.</a:t>
            </a:r>
          </a:p>
          <a:p>
            <a:endParaRPr lang="en-US" sz="3300" dirty="0"/>
          </a:p>
          <a:p>
            <a:r>
              <a:rPr lang="en-US" sz="3300" dirty="0"/>
              <a:t>A paper formed from </a:t>
            </a:r>
          </a:p>
          <a:p>
            <a:r>
              <a:rPr lang="en-US" sz="3300" dirty="0"/>
              <a:t>wood and other matter and God’s love.</a:t>
            </a:r>
          </a:p>
          <a:p>
            <a:endParaRPr lang="en-US" sz="3300" dirty="0"/>
          </a:p>
          <a:p>
            <a:r>
              <a:rPr lang="en-US" sz="3300" dirty="0"/>
              <a:t>Our story begins</a:t>
            </a:r>
          </a:p>
          <a:p>
            <a:r>
              <a:rPr lang="en-US" sz="3300" dirty="0"/>
              <a:t>In our play piece text</a:t>
            </a:r>
          </a:p>
          <a:p>
            <a:endParaRPr lang="en-US" sz="3300" dirty="0"/>
          </a:p>
          <a:p>
            <a:r>
              <a:rPr lang="en-US" sz="3300" dirty="0"/>
              <a:t>On </a:t>
            </a:r>
            <a:r>
              <a:rPr lang="en-US" sz="3300" dirty="0">
                <a:latin typeface="Baguet Script" panose="00000500000000000000" pitchFamily="2" charset="0"/>
              </a:rPr>
              <a:t>August 8</a:t>
            </a:r>
            <a:r>
              <a:rPr lang="en-US" sz="3300" baseline="30000" dirty="0">
                <a:latin typeface="Baguet Script" panose="00000500000000000000" pitchFamily="2" charset="0"/>
              </a:rPr>
              <a:t>th</a:t>
            </a:r>
            <a:r>
              <a:rPr lang="en-US" sz="3300" dirty="0">
                <a:latin typeface="Baguet Script" panose="00000500000000000000" pitchFamily="2" charset="0"/>
              </a:rPr>
              <a:t>, 1863 </a:t>
            </a:r>
            <a:r>
              <a:rPr lang="en-US" sz="3300" dirty="0">
                <a:latin typeface="+mj-lt"/>
              </a:rPr>
              <a:t>in Nashville, Tennessee</a:t>
            </a:r>
            <a:r>
              <a:rPr lang="en-US" sz="3300" dirty="0">
                <a:latin typeface="Baguet Script" panose="00000500000000000000" pitchFamily="2" charset="0"/>
              </a:rPr>
              <a:t>, </a:t>
            </a:r>
            <a:r>
              <a:rPr lang="en-US" sz="3300" dirty="0">
                <a:latin typeface="+mj-lt"/>
              </a:rPr>
              <a:t>and</a:t>
            </a:r>
          </a:p>
          <a:p>
            <a:endParaRPr lang="en-US" sz="3300" dirty="0">
              <a:latin typeface="Baguet Script" panose="00000500000000000000" pitchFamily="2" charset="0"/>
            </a:endParaRPr>
          </a:p>
          <a:p>
            <a:r>
              <a:rPr lang="en-US" sz="3300" dirty="0">
                <a:latin typeface="+mj-lt"/>
              </a:rPr>
              <a:t>Dolly Johnson was thinking about freedom.</a:t>
            </a:r>
          </a:p>
        </p:txBody>
      </p:sp>
      <p:sp>
        <p:nvSpPr>
          <p:cNvPr id="6" name="Dodecagon 5">
            <a:extLst>
              <a:ext uri="{FF2B5EF4-FFF2-40B4-BE49-F238E27FC236}">
                <a16:creationId xmlns:a16="http://schemas.microsoft.com/office/drawing/2014/main" id="{857A74E2-7264-F0FE-5091-4E48B29E22A1}"/>
              </a:ext>
            </a:extLst>
          </p:cNvPr>
          <p:cNvSpPr/>
          <p:nvPr/>
        </p:nvSpPr>
        <p:spPr>
          <a:xfrm>
            <a:off x="8778451" y="2073788"/>
            <a:ext cx="3001993" cy="2710422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D158C1-D4FF-5457-F927-12ACD41A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CC42E-4E66-46B3-9B41-1E668591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6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18C34-4050-9313-94F6-A819CA3C8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4418DB-DDB0-E178-3454-B2687585F3C5}"/>
              </a:ext>
            </a:extLst>
          </p:cNvPr>
          <p:cNvSpPr txBox="1"/>
          <p:nvPr/>
        </p:nvSpPr>
        <p:spPr>
          <a:xfrm>
            <a:off x="411556" y="335845"/>
            <a:ext cx="10474980" cy="61863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I visited the home,</a:t>
            </a:r>
          </a:p>
          <a:p>
            <a:r>
              <a:rPr lang="en-US" sz="3300" dirty="0"/>
              <a:t>in Greeneville, Tennessee,</a:t>
            </a:r>
          </a:p>
          <a:p>
            <a:r>
              <a:rPr lang="en-US" sz="3300" dirty="0"/>
              <a:t>where Dolly helped Eliza Johnson.</a:t>
            </a:r>
          </a:p>
          <a:p>
            <a:endParaRPr lang="en-US" sz="3300" dirty="0"/>
          </a:p>
          <a:p>
            <a:r>
              <a:rPr lang="en-US" sz="3300" dirty="0"/>
              <a:t>Dolly lived in the kitchen, and Eliza</a:t>
            </a:r>
          </a:p>
          <a:p>
            <a:r>
              <a:rPr lang="en-US" sz="3300" dirty="0"/>
              <a:t>spent much time in her room,</a:t>
            </a:r>
          </a:p>
          <a:p>
            <a:r>
              <a:rPr lang="en-US" sz="3300" dirty="0"/>
              <a:t>in a reclining chair, because Eliza</a:t>
            </a:r>
          </a:p>
          <a:p>
            <a:r>
              <a:rPr lang="en-US" sz="3300" dirty="0"/>
              <a:t>was ill with tuberculosis.</a:t>
            </a:r>
          </a:p>
          <a:p>
            <a:endParaRPr lang="en-US" sz="3300" dirty="0"/>
          </a:p>
          <a:p>
            <a:r>
              <a:rPr lang="en-US" sz="3300" dirty="0"/>
              <a:t>Both Union and Confederate soldiers, at different </a:t>
            </a:r>
            <a:r>
              <a:rPr lang="en-US" sz="3300" dirty="0" err="1"/>
              <a:t>tim</a:t>
            </a:r>
            <a:endParaRPr lang="en-US" sz="3300" dirty="0"/>
          </a:p>
          <a:p>
            <a:r>
              <a:rPr lang="en-US" sz="3300" dirty="0"/>
              <a:t>came to occupy the living room</a:t>
            </a:r>
          </a:p>
          <a:p>
            <a:r>
              <a:rPr lang="en-US" sz="3300" dirty="0"/>
              <a:t>of this home, and let there be peace and freedom.</a:t>
            </a:r>
          </a:p>
        </p:txBody>
      </p:sp>
      <p:sp>
        <p:nvSpPr>
          <p:cNvPr id="6" name="Dodecagon 5">
            <a:extLst>
              <a:ext uri="{FF2B5EF4-FFF2-40B4-BE49-F238E27FC236}">
                <a16:creationId xmlns:a16="http://schemas.microsoft.com/office/drawing/2014/main" id="{BB7A00DC-D1B6-87FD-EACA-EC329E7A821D}"/>
              </a:ext>
            </a:extLst>
          </p:cNvPr>
          <p:cNvSpPr/>
          <p:nvPr/>
        </p:nvSpPr>
        <p:spPr>
          <a:xfrm>
            <a:off x="8778451" y="2073788"/>
            <a:ext cx="3001993" cy="2710422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D48E2-56AB-E5FA-3264-212800B524BD}"/>
              </a:ext>
            </a:extLst>
          </p:cNvPr>
          <p:cNvSpPr txBox="1"/>
          <p:nvPr/>
        </p:nvSpPr>
        <p:spPr>
          <a:xfrm>
            <a:off x="10679501" y="4873924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es,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54E23-BA4D-2F9C-4CEE-9BE2E02A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F0FE2-8FFE-5EBC-0DCE-7EB5B45F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0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EDF5-224C-80C8-8569-F3640012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9D9A78-E8C0-456B-1B75-D86367C80815}"/>
              </a:ext>
            </a:extLst>
          </p:cNvPr>
          <p:cNvSpPr txBox="1"/>
          <p:nvPr/>
        </p:nvSpPr>
        <p:spPr>
          <a:xfrm>
            <a:off x="411556" y="335845"/>
            <a:ext cx="10474980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Let’s pray together, friends.</a:t>
            </a:r>
          </a:p>
          <a:p>
            <a:endParaRPr lang="en-US" sz="3300" dirty="0"/>
          </a:p>
          <a:p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And let’s borrow a rock </a:t>
            </a:r>
          </a:p>
          <a:p>
            <a:r>
              <a:rPr lang="en-US" sz="3300" dirty="0"/>
              <a:t>   from a friend, y’all.   </a:t>
            </a:r>
          </a:p>
        </p:txBody>
      </p:sp>
      <p:sp>
        <p:nvSpPr>
          <p:cNvPr id="6" name="Dodecagon 5">
            <a:extLst>
              <a:ext uri="{FF2B5EF4-FFF2-40B4-BE49-F238E27FC236}">
                <a16:creationId xmlns:a16="http://schemas.microsoft.com/office/drawing/2014/main" id="{914EF5C4-F476-4B22-C18D-2C5624932CEE}"/>
              </a:ext>
            </a:extLst>
          </p:cNvPr>
          <p:cNvSpPr/>
          <p:nvPr/>
        </p:nvSpPr>
        <p:spPr>
          <a:xfrm>
            <a:off x="8157349" y="3811733"/>
            <a:ext cx="3001993" cy="2710422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180713-2076-EE14-2E70-FDC4FCBA895F}"/>
                  </a:ext>
                </a:extLst>
              </p14:cNvPr>
              <p14:cNvContentPartPr/>
              <p14:nvPr/>
            </p14:nvContentPartPr>
            <p14:xfrm>
              <a:off x="741885" y="4388930"/>
              <a:ext cx="6527520" cy="156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180713-2076-EE14-2E70-FDC4FCBA89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8245" y="4280930"/>
                <a:ext cx="6635160" cy="1780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6C3ED-781E-8CD6-C88B-D4B7EB52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D1C87-6F2A-6097-4DC6-BBFB80A1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8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1878D1-8585-91A6-0254-29C10988B4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0875" y="0"/>
            <a:ext cx="644652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19B0A-DA6E-FA9E-2EFA-D5A7B9DAE294}"/>
              </a:ext>
            </a:extLst>
          </p:cNvPr>
          <p:cNvSpPr txBox="1"/>
          <p:nvPr/>
        </p:nvSpPr>
        <p:spPr>
          <a:xfrm>
            <a:off x="411556" y="335845"/>
            <a:ext cx="7283206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Let’s find a map of Tennessee, y’all.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FCC923-8543-F0BF-8473-07EE30B4FF83}"/>
                  </a:ext>
                </a:extLst>
              </p14:cNvPr>
              <p14:cNvContentPartPr/>
              <p14:nvPr/>
            </p14:nvContentPartPr>
            <p14:xfrm>
              <a:off x="-845715" y="201833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FCC923-8543-F0BF-8473-07EE30B4FF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99715" y="19103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42CD5F-7D26-577F-1EF6-3F06CE10F5C0}"/>
                  </a:ext>
                </a:extLst>
              </p14:cNvPr>
              <p14:cNvContentPartPr/>
              <p14:nvPr/>
            </p14:nvContentPartPr>
            <p14:xfrm>
              <a:off x="815684" y="1858599"/>
              <a:ext cx="6727680" cy="8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42CD5F-7D26-577F-1EF6-3F06CE10F5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044" y="1750959"/>
                <a:ext cx="6835320" cy="3049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636D59-C92A-0FB1-8D5E-22A4E829F487}"/>
              </a:ext>
            </a:extLst>
          </p:cNvPr>
          <p:cNvSpPr txBox="1"/>
          <p:nvPr/>
        </p:nvSpPr>
        <p:spPr>
          <a:xfrm>
            <a:off x="411556" y="2828836"/>
            <a:ext cx="8490904" cy="161582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Let’s place the rock on the point</a:t>
            </a:r>
          </a:p>
          <a:p>
            <a:r>
              <a:rPr lang="en-US" sz="3300" dirty="0"/>
              <a:t>                                   for Greeneville</a:t>
            </a:r>
          </a:p>
          <a:p>
            <a:r>
              <a:rPr lang="en-US" sz="3300" dirty="0"/>
              <a:t>                                         in the Eastern part.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EC3B7-CEB4-E85C-B355-197547E25BD5}"/>
              </a:ext>
            </a:extLst>
          </p:cNvPr>
          <p:cNvSpPr txBox="1"/>
          <p:nvPr/>
        </p:nvSpPr>
        <p:spPr>
          <a:xfrm>
            <a:off x="83749" y="4613031"/>
            <a:ext cx="11924221" cy="21236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Andy Johnson came here, with his brother, William,</a:t>
            </a:r>
          </a:p>
          <a:p>
            <a:r>
              <a:rPr lang="en-US" sz="3300" dirty="0"/>
              <a:t>when Andy was fifteen years old.</a:t>
            </a:r>
          </a:p>
          <a:p>
            <a:r>
              <a:rPr lang="en-US" sz="3300" dirty="0"/>
              <a:t>The two brothers ran away from Raleigh, North Carolina, </a:t>
            </a:r>
          </a:p>
          <a:p>
            <a:r>
              <a:rPr lang="en-US" sz="3300" dirty="0"/>
              <a:t>for good reason.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8DF4D80-8065-4E7A-02CD-768B48BC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E099098-5F1D-9D35-8284-4BF573A2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A3AF-7577-5F94-CA3A-621A2DE27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79B666-132C-1B74-0926-3E7FB7D2BE21}"/>
              </a:ext>
            </a:extLst>
          </p:cNvPr>
          <p:cNvSpPr txBox="1"/>
          <p:nvPr/>
        </p:nvSpPr>
        <p:spPr>
          <a:xfrm>
            <a:off x="411556" y="335845"/>
            <a:ext cx="10474980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The rock is at rest here.</a:t>
            </a:r>
          </a:p>
          <a:p>
            <a:endParaRPr lang="en-US" sz="3300" dirty="0"/>
          </a:p>
          <a:p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The period known as the Enlightenment Time</a:t>
            </a:r>
          </a:p>
          <a:p>
            <a:r>
              <a:rPr lang="en-US" sz="3300" dirty="0"/>
              <a:t>was coming to an end, but the wo</a:t>
            </a:r>
          </a:p>
          <a:p>
            <a:r>
              <a:rPr lang="en-US" sz="3300" dirty="0"/>
              <a:t>of Enlightenment thinkers</a:t>
            </a:r>
          </a:p>
          <a:p>
            <a:r>
              <a:rPr lang="en-US" sz="3300" dirty="0"/>
              <a:t>were with people in </a:t>
            </a:r>
            <a:r>
              <a:rPr lang="en-US" sz="3300" dirty="0" err="1"/>
              <a:t>Tennesse</a:t>
            </a:r>
            <a:r>
              <a:rPr lang="en-US" sz="3300" dirty="0"/>
              <a:t>   </a:t>
            </a:r>
          </a:p>
        </p:txBody>
      </p:sp>
      <p:sp>
        <p:nvSpPr>
          <p:cNvPr id="6" name="Dodecagon 5">
            <a:extLst>
              <a:ext uri="{FF2B5EF4-FFF2-40B4-BE49-F238E27FC236}">
                <a16:creationId xmlns:a16="http://schemas.microsoft.com/office/drawing/2014/main" id="{B821E456-FE41-7780-01AE-D5A213912F8A}"/>
              </a:ext>
            </a:extLst>
          </p:cNvPr>
          <p:cNvSpPr/>
          <p:nvPr/>
        </p:nvSpPr>
        <p:spPr>
          <a:xfrm>
            <a:off x="6363055" y="3033719"/>
            <a:ext cx="3001993" cy="2710422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4E72BB-B56D-3729-E1B1-E04B6AB4E044}"/>
                  </a:ext>
                </a:extLst>
              </p14:cNvPr>
              <p14:cNvContentPartPr/>
              <p14:nvPr/>
            </p14:nvContentPartPr>
            <p14:xfrm>
              <a:off x="741885" y="4388930"/>
              <a:ext cx="6527520" cy="156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4E72BB-B56D-3729-E1B1-E04B6AB4E0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882" y="4280930"/>
                <a:ext cx="6635166" cy="1780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397318D-B177-2D8B-F772-ECE97A49EF8C}"/>
              </a:ext>
            </a:extLst>
          </p:cNvPr>
          <p:cNvSpPr txBox="1"/>
          <p:nvPr/>
        </p:nvSpPr>
        <p:spPr>
          <a:xfrm>
            <a:off x="6226395" y="3857778"/>
            <a:ext cx="658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6133E-8B79-748B-F149-0C93ABC1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27297-A5F3-755C-069D-A5CDE231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B1BF7-36DC-FBA9-ADCD-C1C762F39157}"/>
              </a:ext>
            </a:extLst>
          </p:cNvPr>
          <p:cNvSpPr txBox="1"/>
          <p:nvPr/>
        </p:nvSpPr>
        <p:spPr>
          <a:xfrm>
            <a:off x="6935636" y="2846089"/>
            <a:ext cx="1263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/>
              <a:t>rds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93793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47629-171D-F3F4-1C9D-2F4F7CB85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641D34-B89D-4A13-8C83-4062A3825ACD}"/>
              </a:ext>
            </a:extLst>
          </p:cNvPr>
          <p:cNvSpPr txBox="1"/>
          <p:nvPr/>
        </p:nvSpPr>
        <p:spPr>
          <a:xfrm>
            <a:off x="411556" y="335845"/>
            <a:ext cx="10474980" cy="38318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The rock is at rest here.</a:t>
            </a:r>
          </a:p>
          <a:p>
            <a:endParaRPr lang="en-US" sz="3300" dirty="0"/>
          </a:p>
          <a:p>
            <a:endParaRPr lang="en-US" sz="3300" dirty="0"/>
          </a:p>
          <a:p>
            <a:r>
              <a:rPr lang="fr-FR" sz="36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Res</a:t>
            </a:r>
            <a:r>
              <a:rPr lang="fr-FR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fr-FR" sz="36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quiescens</a:t>
            </a:r>
            <a:r>
              <a:rPr lang="fr-FR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fr-FR" sz="36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quiescet</a:t>
            </a:r>
            <a:r>
              <a:rPr lang="fr-FR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fr-FR" sz="36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nisi</a:t>
            </a:r>
            <a:r>
              <a:rPr lang="fr-FR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fr-FR" sz="3600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moveatur</a:t>
            </a:r>
            <a:r>
              <a:rPr lang="fr-FR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endParaRPr lang="en-US" sz="3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 object at rest will remain at rest,</a:t>
            </a:r>
          </a:p>
          <a:p>
            <a:r>
              <a:rPr lang="en-US" sz="3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unless it is moved. </a:t>
            </a:r>
          </a:p>
        </p:txBody>
      </p:sp>
      <p:sp>
        <p:nvSpPr>
          <p:cNvPr id="6" name="Dodecagon 5">
            <a:extLst>
              <a:ext uri="{FF2B5EF4-FFF2-40B4-BE49-F238E27FC236}">
                <a16:creationId xmlns:a16="http://schemas.microsoft.com/office/drawing/2014/main" id="{C2104A6A-0442-4691-4F83-6055274A0991}"/>
              </a:ext>
            </a:extLst>
          </p:cNvPr>
          <p:cNvSpPr/>
          <p:nvPr/>
        </p:nvSpPr>
        <p:spPr>
          <a:xfrm>
            <a:off x="6363055" y="3378779"/>
            <a:ext cx="3001993" cy="2710422"/>
          </a:xfrm>
          <a:prstGeom prst="do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10DFAE-7F2D-2B32-3C3E-B8940554189A}"/>
                  </a:ext>
                </a:extLst>
              </p14:cNvPr>
              <p14:cNvContentPartPr/>
              <p14:nvPr/>
            </p14:nvContentPartPr>
            <p14:xfrm>
              <a:off x="741885" y="4733986"/>
              <a:ext cx="6527520" cy="156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10DFAE-7F2D-2B32-3C3E-B894055418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882" y="4625986"/>
                <a:ext cx="6635166" cy="1780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E348EC4-BE4C-DB94-8E2E-2E9E67E0D585}"/>
              </a:ext>
            </a:extLst>
          </p:cNvPr>
          <p:cNvSpPr txBox="1"/>
          <p:nvPr/>
        </p:nvSpPr>
        <p:spPr>
          <a:xfrm>
            <a:off x="6924348" y="1822255"/>
            <a:ext cx="6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104C3-309D-F542-AE5E-B96113CC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FF7CA-45FA-0746-DDF0-AD5064B5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38773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604</Words>
  <Application>Microsoft Office PowerPoint</Application>
  <PresentationFormat>Widescreen</PresentationFormat>
  <Paragraphs>150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Adobe Devanagari</vt:lpstr>
      <vt:lpstr>Alasassy Caps</vt:lpstr>
      <vt:lpstr>Aptos</vt:lpstr>
      <vt:lpstr>Arial</vt:lpstr>
      <vt:lpstr>Baguet Script</vt:lpstr>
      <vt:lpstr>Neue Haas Grotesk Text Pro</vt:lpstr>
      <vt:lpstr>Helena</vt:lpstr>
      <vt:lpstr>And Galileo Saw A Pendulum</vt:lpstr>
      <vt:lpstr>For my dad, Asok, and St. Joseph and Papa in                                                                    Heaven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slave trade ended  in England  in 1807 by an Act of Parliament, with God’s grace.</vt:lpstr>
      <vt:lpstr>Let enlightened thinking be with us, with divine guidance and love.</vt:lpstr>
      <vt:lpstr>Human beings are equal in their potential for human dignity.</vt:lpstr>
      <vt:lpstr>PowerPoint Presentation</vt:lpstr>
      <vt:lpstr>PowerPoint Presentation</vt:lpstr>
      <vt:lpstr>PowerPoint Presentation</vt:lpstr>
      <vt:lpstr>It’s possible that we don’t know a lot about  the core of the Earth, y’all;  but we can really know about a rock on our desk.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Kumar</dc:creator>
  <cp:lastModifiedBy>Sara Kumar</cp:lastModifiedBy>
  <cp:revision>1</cp:revision>
  <dcterms:created xsi:type="dcterms:W3CDTF">2025-10-30T14:03:05Z</dcterms:created>
  <dcterms:modified xsi:type="dcterms:W3CDTF">2025-11-06T22:49:19Z</dcterms:modified>
</cp:coreProperties>
</file>